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 id="2147483723" r:id="rId2"/>
    <p:sldMasterId id="2147483761" r:id="rId3"/>
  </p:sldMasterIdLst>
  <p:notesMasterIdLst>
    <p:notesMasterId r:id="rId16"/>
  </p:notesMasterIdLst>
  <p:handoutMasterIdLst>
    <p:handoutMasterId r:id="rId17"/>
  </p:handoutMasterIdLst>
  <p:sldIdLst>
    <p:sldId id="257" r:id="rId4"/>
    <p:sldId id="258" r:id="rId5"/>
    <p:sldId id="259" r:id="rId6"/>
    <p:sldId id="266" r:id="rId7"/>
    <p:sldId id="267" r:id="rId8"/>
    <p:sldId id="268" r:id="rId9"/>
    <p:sldId id="271" r:id="rId10"/>
    <p:sldId id="269" r:id="rId11"/>
    <p:sldId id="265" r:id="rId12"/>
    <p:sldId id="343" r:id="rId13"/>
    <p:sldId id="340" r:id="rId14"/>
    <p:sldId id="344" r:id="rId15"/>
  </p:sldIdLst>
  <p:sldSz cx="9144000" cy="6858000" type="screen4x3"/>
  <p:notesSz cx="7102475" cy="1023302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1" d="100"/>
          <a:sy n="91" d="100"/>
        </p:scale>
        <p:origin x="1536" y="306"/>
      </p:cViewPr>
      <p:guideLst/>
    </p:cSldViewPr>
  </p:slideViewPr>
  <p:notesTextViewPr>
    <p:cViewPr>
      <p:scale>
        <a:sx n="99" d="100"/>
        <a:sy n="99" d="100"/>
      </p:scale>
      <p:origin x="0" y="0"/>
    </p:cViewPr>
  </p:notesTextViewPr>
  <p:sorterViewPr>
    <p:cViewPr>
      <p:scale>
        <a:sx n="120" d="100"/>
        <a:sy n="120" d="100"/>
      </p:scale>
      <p:origin x="0" y="-35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77E323-9367-E841-C6A8-1332F38D18A0}"/>
              </a:ext>
            </a:extLst>
          </p:cNvPr>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sz="1000"/>
          </a:p>
        </p:txBody>
      </p:sp>
      <p:sp>
        <p:nvSpPr>
          <p:cNvPr id="3" name="Date Placeholder 2">
            <a:extLst>
              <a:ext uri="{FF2B5EF4-FFF2-40B4-BE49-F238E27FC236}">
                <a16:creationId xmlns:a16="http://schemas.microsoft.com/office/drawing/2014/main" id="{62D17425-0196-EC90-A398-F1295EE10227}"/>
              </a:ext>
            </a:extLst>
          </p:cNvPr>
          <p:cNvSpPr>
            <a:spLocks noGrp="1"/>
          </p:cNvSpPr>
          <p:nvPr>
            <p:ph type="dt" sz="quarter" idx="1"/>
          </p:nvPr>
        </p:nvSpPr>
        <p:spPr>
          <a:xfrm>
            <a:off x="4023094" y="1"/>
            <a:ext cx="3077739" cy="513429"/>
          </a:xfrm>
          <a:prstGeom prst="rect">
            <a:avLst/>
          </a:prstGeom>
        </p:spPr>
        <p:txBody>
          <a:bodyPr vert="horz" lIns="99037" tIns="49520" rIns="99037" bIns="49520" rtlCol="0"/>
          <a:lstStyle>
            <a:lvl1pPr algn="r">
              <a:defRPr sz="1300"/>
            </a:lvl1pPr>
          </a:lstStyle>
          <a:p>
            <a:r>
              <a:rPr lang="en-US" sz="1000"/>
              <a:t>7/6/2025 am</a:t>
            </a:r>
          </a:p>
        </p:txBody>
      </p:sp>
      <p:sp>
        <p:nvSpPr>
          <p:cNvPr id="4" name="Footer Placeholder 3">
            <a:extLst>
              <a:ext uri="{FF2B5EF4-FFF2-40B4-BE49-F238E27FC236}">
                <a16:creationId xmlns:a16="http://schemas.microsoft.com/office/drawing/2014/main" id="{2C8F1DE5-2C9F-0902-A3BB-2CE8C9A00C07}"/>
              </a:ext>
            </a:extLst>
          </p:cNvPr>
          <p:cNvSpPr>
            <a:spLocks noGrp="1"/>
          </p:cNvSpPr>
          <p:nvPr>
            <p:ph type="ftr" sz="quarter" idx="2"/>
          </p:nvPr>
        </p:nvSpPr>
        <p:spPr>
          <a:xfrm>
            <a:off x="0" y="9719600"/>
            <a:ext cx="3077739" cy="513428"/>
          </a:xfrm>
          <a:prstGeom prst="rect">
            <a:avLst/>
          </a:prstGeom>
        </p:spPr>
        <p:txBody>
          <a:bodyPr vert="horz" lIns="99037" tIns="49520" rIns="99037" bIns="49520" rtlCol="0" anchor="b"/>
          <a:lstStyle>
            <a:lvl1pPr algn="l">
              <a:defRPr sz="1300"/>
            </a:lvl1pPr>
          </a:lstStyle>
          <a:p>
            <a:r>
              <a:rPr lang="en-US" sz="1000"/>
              <a:t>Richard Lidh</a:t>
            </a:r>
          </a:p>
        </p:txBody>
      </p:sp>
      <p:sp>
        <p:nvSpPr>
          <p:cNvPr id="5" name="Slide Number Placeholder 4">
            <a:extLst>
              <a:ext uri="{FF2B5EF4-FFF2-40B4-BE49-F238E27FC236}">
                <a16:creationId xmlns:a16="http://schemas.microsoft.com/office/drawing/2014/main" id="{DEB83DE0-602D-3877-49D9-622BE6BE0515}"/>
              </a:ext>
            </a:extLst>
          </p:cNvPr>
          <p:cNvSpPr>
            <a:spLocks noGrp="1"/>
          </p:cNvSpPr>
          <p:nvPr>
            <p:ph type="sldNum" sz="quarter" idx="3"/>
          </p:nvPr>
        </p:nvSpPr>
        <p:spPr>
          <a:xfrm>
            <a:off x="4023094" y="9719600"/>
            <a:ext cx="3077739" cy="513428"/>
          </a:xfrm>
          <a:prstGeom prst="rect">
            <a:avLst/>
          </a:prstGeom>
        </p:spPr>
        <p:txBody>
          <a:bodyPr vert="horz" lIns="99037" tIns="49520" rIns="99037" bIns="49520" rtlCol="0" anchor="b"/>
          <a:lstStyle>
            <a:lvl1pPr algn="r">
              <a:defRPr sz="1300"/>
            </a:lvl1pPr>
          </a:lstStyle>
          <a:p>
            <a:fld id="{67DEB974-4CAA-4D8A-90E1-DA28095E786E}" type="slidenum">
              <a:rPr lang="en-US" sz="1000"/>
              <a:t>‹#›</a:t>
            </a:fld>
            <a:endParaRPr lang="en-US" sz="1000"/>
          </a:p>
        </p:txBody>
      </p:sp>
    </p:spTree>
    <p:extLst>
      <p:ext uri="{BB962C8B-B14F-4D97-AF65-F5344CB8AC3E}">
        <p14:creationId xmlns:p14="http://schemas.microsoft.com/office/powerpoint/2010/main" val="390680300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a:p>
        </p:txBody>
      </p:sp>
      <p:sp>
        <p:nvSpPr>
          <p:cNvPr id="3" name="Date Placeholder 2"/>
          <p:cNvSpPr>
            <a:spLocks noGrp="1"/>
          </p:cNvSpPr>
          <p:nvPr>
            <p:ph type="dt" idx="1"/>
          </p:nvPr>
        </p:nvSpPr>
        <p:spPr>
          <a:xfrm>
            <a:off x="4023094" y="1"/>
            <a:ext cx="3077739" cy="513429"/>
          </a:xfrm>
          <a:prstGeom prst="rect">
            <a:avLst/>
          </a:prstGeom>
        </p:spPr>
        <p:txBody>
          <a:bodyPr vert="horz" lIns="99037" tIns="49520" rIns="99037" bIns="49520" rtlCol="0"/>
          <a:lstStyle>
            <a:lvl1pPr algn="r">
              <a:defRPr sz="1300"/>
            </a:lvl1pPr>
          </a:lstStyle>
          <a:p>
            <a:r>
              <a:rPr lang="en-US"/>
              <a:t>7/6/2025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37" tIns="49520" rIns="99037" bIns="49520"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37" tIns="49520" rIns="99037" bIns="495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0"/>
            <a:ext cx="3077739" cy="513428"/>
          </a:xfrm>
          <a:prstGeom prst="rect">
            <a:avLst/>
          </a:prstGeom>
        </p:spPr>
        <p:txBody>
          <a:bodyPr vert="horz" lIns="99037" tIns="49520" rIns="99037" bIns="49520"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4" y="9719600"/>
            <a:ext cx="3077739" cy="513428"/>
          </a:xfrm>
          <a:prstGeom prst="rect">
            <a:avLst/>
          </a:prstGeom>
        </p:spPr>
        <p:txBody>
          <a:bodyPr vert="horz" lIns="99037" tIns="49520" rIns="99037" bIns="49520" rtlCol="0" anchor="b"/>
          <a:lstStyle>
            <a:lvl1pPr algn="r">
              <a:defRPr sz="1300"/>
            </a:lvl1pPr>
          </a:lstStyle>
          <a:p>
            <a:fld id="{D49C0E80-5B9B-4B4D-8689-0F718BEC0D80}" type="slidenum">
              <a:rPr lang="en-US" smtClean="0"/>
              <a:t>‹#›</a:t>
            </a:fld>
            <a:endParaRPr lang="en-US"/>
          </a:p>
        </p:txBody>
      </p:sp>
    </p:spTree>
    <p:extLst>
      <p:ext uri="{BB962C8B-B14F-4D97-AF65-F5344CB8AC3E}">
        <p14:creationId xmlns:p14="http://schemas.microsoft.com/office/powerpoint/2010/main" val="57287146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From: Gailen Evans, Buenaventura Church of Christ; presented May 4, 2025</a:t>
            </a:r>
            <a:endParaRPr lang="en-US" i="0" dirty="0"/>
          </a:p>
          <a:p>
            <a:endParaRPr lang="en-US" i="0" dirty="0"/>
          </a:p>
          <a:p>
            <a:r>
              <a:rPr lang="en-US" b="1" i="0" dirty="0"/>
              <a:t>Matthew 16:13-20</a:t>
            </a:r>
            <a:r>
              <a:rPr lang="en-US" i="0" dirty="0"/>
              <a:t> – “13 Now when Jesus came into the district of Caesarea Philippi, he asked his disciples, ‘Who do people say that the Son of Man is?’ 14 And they said, ‘Some say John the Baptist, others say Elijah, and others Jeremiah or one of the prophets.’ 15 He said to them, ‘</a:t>
            </a:r>
            <a:r>
              <a:rPr lang="en-US" b="1" i="0" dirty="0"/>
              <a:t>But who do you say that I am?</a:t>
            </a:r>
            <a:r>
              <a:rPr lang="en-US" i="0" dirty="0"/>
              <a:t>’ 16 Simon Peter replied, ‘You are the Christ, the Son of the living God.’ 17 And Jesus answered him, ‘Blessed are you, Simon Bar-Jonah! For flesh and blood has not revealed this to you, but my Father who is in heaven. 18 And I tell you, you are Peter, and on this rock I will build my church, and the gates of hell shall not prevail against it. 19 I will give you the keys of the kingdom of heaven, and whatever you bind on earth shall be bound in heaven, and whatever you loose on earth shall be loosed in heaven.’ 20 Then he strictly charged the disciples to tell no one that he was the Christ.”</a:t>
            </a:r>
          </a:p>
        </p:txBody>
      </p:sp>
      <p:sp>
        <p:nvSpPr>
          <p:cNvPr id="4" name="Slide Number Placeholder 3"/>
          <p:cNvSpPr>
            <a:spLocks noGrp="1"/>
          </p:cNvSpPr>
          <p:nvPr>
            <p:ph type="sldNum" sz="quarter" idx="5"/>
          </p:nvPr>
        </p:nvSpPr>
        <p:spPr/>
        <p:txBody>
          <a:bodyPr/>
          <a:lstStyle/>
          <a:p>
            <a:fld id="{D49C0E80-5B9B-4B4D-8689-0F718BEC0D80}" type="slidenum">
              <a:rPr lang="en-US" smtClean="0"/>
              <a:t>1</a:t>
            </a:fld>
            <a:endParaRPr lang="en-US"/>
          </a:p>
        </p:txBody>
      </p:sp>
      <p:sp>
        <p:nvSpPr>
          <p:cNvPr id="5" name="Date Placeholder 4">
            <a:extLst>
              <a:ext uri="{FF2B5EF4-FFF2-40B4-BE49-F238E27FC236}">
                <a16:creationId xmlns:a16="http://schemas.microsoft.com/office/drawing/2014/main" id="{98BC8491-E594-5A58-4B17-9A318840F592}"/>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FB4D1B2E-F5C2-A0F1-820D-DA39B8E6EF0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43087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267659" fontAlgn="base">
              <a:spcBef>
                <a:spcPct val="0"/>
              </a:spcBef>
              <a:spcAft>
                <a:spcPct val="0"/>
              </a:spcAft>
              <a:defRPr/>
            </a:pPr>
            <a:fld id="{3AF42B02-11F3-4BD2-B2E3-53F42D06C240}" type="slidenum">
              <a:rPr lang="en-US" altLang="en-US" sz="7000">
                <a:latin typeface="Arial" panose="020B0604020202020204" pitchFamily="34" charset="0"/>
              </a:rPr>
              <a:pPr defTabSz="5267659" fontAlgn="base">
                <a:spcBef>
                  <a:spcPct val="0"/>
                </a:spcBef>
                <a:spcAft>
                  <a:spcPct val="0"/>
                </a:spcAft>
                <a:defRPr/>
              </a:pPr>
              <a:t>11</a:t>
            </a:fld>
            <a:endParaRPr lang="en-US" altLang="en-US" sz="70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267659" fontAlgn="base">
              <a:spcBef>
                <a:spcPct val="0"/>
              </a:spcBef>
              <a:spcAft>
                <a:spcPct val="0"/>
              </a:spcAft>
              <a:defRPr/>
            </a:pPr>
            <a:r>
              <a:rPr lang="en-US" altLang="en-US" sz="7000">
                <a:latin typeface="Arial" panose="020B0604020202020204" pitchFamily="34" charset="0"/>
              </a:rPr>
              <a:t>7/6/2025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267659" fontAlgn="base">
              <a:spcBef>
                <a:spcPct val="0"/>
              </a:spcBef>
              <a:spcAft>
                <a:spcPct val="0"/>
              </a:spcAft>
              <a:defRPr/>
            </a:pPr>
            <a:r>
              <a:rPr lang="en-US" altLang="en-US" sz="70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865884">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267659" fontAlgn="base">
              <a:spcBef>
                <a:spcPct val="0"/>
              </a:spcBef>
              <a:spcAft>
                <a:spcPct val="0"/>
              </a:spcAft>
              <a:defRPr/>
            </a:pPr>
            <a:fld id="{3AF42B02-11F3-4BD2-B2E3-53F42D06C240}" type="slidenum">
              <a:rPr lang="en-US" altLang="en-US" sz="7000">
                <a:latin typeface="Arial" panose="020B0604020202020204" pitchFamily="34" charset="0"/>
              </a:rPr>
              <a:pPr defTabSz="5267659" fontAlgn="base">
                <a:spcBef>
                  <a:spcPct val="0"/>
                </a:spcBef>
                <a:spcAft>
                  <a:spcPct val="0"/>
                </a:spcAft>
                <a:defRPr/>
              </a:pPr>
              <a:t>12</a:t>
            </a:fld>
            <a:endParaRPr lang="en-US" altLang="en-US" sz="7000">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267659" fontAlgn="base">
              <a:spcBef>
                <a:spcPct val="0"/>
              </a:spcBef>
              <a:spcAft>
                <a:spcPct val="0"/>
              </a:spcAft>
              <a:defRPr/>
            </a:pPr>
            <a:r>
              <a:rPr lang="en-US" altLang="en-US" sz="7000">
                <a:latin typeface="Arial" panose="020B0604020202020204" pitchFamily="34" charset="0"/>
              </a:rPr>
              <a:t>7/6/2025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267659" fontAlgn="base">
              <a:spcBef>
                <a:spcPct val="0"/>
              </a:spcBef>
              <a:spcAft>
                <a:spcPct val="0"/>
              </a:spcAft>
              <a:defRPr/>
            </a:pPr>
            <a:r>
              <a:rPr lang="en-US" altLang="en-US" sz="7000">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14:8-11</a:t>
            </a:r>
            <a:r>
              <a:rPr lang="en-US" dirty="0"/>
              <a:t> – “8 Philip said to him, ‘Lord, show us the Father, and it is enough for us.’ 9 Jesus said to him, ‘Have I been with you so long, and you still do not know me, Philip? </a:t>
            </a:r>
            <a:r>
              <a:rPr lang="en-US" b="1" dirty="0"/>
              <a:t>Whoever has seen me has seen the Father</a:t>
            </a:r>
            <a:r>
              <a:rPr lang="en-US" dirty="0"/>
              <a:t>. How can you say, “Show us the Father”? 10 Do you not believe that I am in the Father and the Father is in me? The words that I say to you I do not speak on my own authority, but the Father who dwells in me does his works. 11 Believe me that I am in the Father and the Father is in me, or else believe on account of the works themselves.’”</a:t>
            </a:r>
          </a:p>
          <a:p>
            <a:endParaRPr lang="en-US" dirty="0"/>
          </a:p>
          <a:p>
            <a:r>
              <a:rPr lang="en-US" b="1" dirty="0"/>
              <a:t>John 4:25-26</a:t>
            </a:r>
            <a:r>
              <a:rPr lang="en-US" dirty="0"/>
              <a:t> – “25 The woman said to him, ‘I know that Messiah is coming (he who is called Christ). When he comes, he will tell us all things.’ 26 Jesus said to her, </a:t>
            </a:r>
            <a:r>
              <a:rPr lang="en-US" b="1" dirty="0"/>
              <a:t>‘I who speak to you am he</a:t>
            </a:r>
            <a:r>
              <a:rPr lang="en-US" dirty="0"/>
              <a:t>.’“</a:t>
            </a:r>
          </a:p>
          <a:p>
            <a:endParaRPr lang="en-US" dirty="0"/>
          </a:p>
          <a:p>
            <a:r>
              <a:rPr lang="en-US" b="1" dirty="0"/>
              <a:t>John 1:1-2</a:t>
            </a:r>
            <a:r>
              <a:rPr lang="en-US" dirty="0"/>
              <a:t> – “1 In the beginning was the Word, and the Word was with God, and the Word was God. 2 </a:t>
            </a:r>
            <a:r>
              <a:rPr lang="en-US" b="1" dirty="0"/>
              <a:t>He was in the beginning</a:t>
            </a:r>
            <a:r>
              <a:rPr lang="en-US" dirty="0"/>
              <a:t> with God.”</a:t>
            </a:r>
          </a:p>
          <a:p>
            <a:endParaRPr lang="en-US" dirty="0"/>
          </a:p>
          <a:p>
            <a:r>
              <a:rPr lang="en-US" b="1" dirty="0"/>
              <a:t>John 8:58</a:t>
            </a:r>
            <a:r>
              <a:rPr lang="en-US" dirty="0"/>
              <a:t> – “Jesus said to them, ‘Truly, truly, I say to you, </a:t>
            </a:r>
            <a:r>
              <a:rPr lang="en-US" b="1" dirty="0"/>
              <a:t>before Abraham was, I am</a:t>
            </a:r>
            <a:r>
              <a:rPr lang="en-US" dirty="0"/>
              <a:t>.’“</a:t>
            </a:r>
          </a:p>
          <a:p>
            <a:endParaRPr lang="en-US" dirty="0"/>
          </a:p>
          <a:p>
            <a:r>
              <a:rPr lang="en-US" b="1" dirty="0"/>
              <a:t>Matthew 1:23</a:t>
            </a:r>
            <a:r>
              <a:rPr lang="en-US" dirty="0"/>
              <a:t> – “Behold, the virgin shall conceive and bear a son, and they shall call his name Immanuel (</a:t>
            </a:r>
            <a:r>
              <a:rPr lang="en-US" b="1" dirty="0"/>
              <a:t>which means, God with us</a:t>
            </a:r>
            <a:r>
              <a:rPr lang="en-US" dirty="0"/>
              <a:t>)”</a:t>
            </a:r>
          </a:p>
          <a:p>
            <a:endParaRPr lang="en-US" dirty="0"/>
          </a:p>
          <a:p>
            <a:r>
              <a:rPr lang="en-US" b="1" dirty="0"/>
              <a:t>Isaiah 7:14</a:t>
            </a:r>
            <a:r>
              <a:rPr lang="en-US" dirty="0"/>
              <a:t> – “Therefore the Lord himself will give you a sign. Behold, the virgin shall conceive and bear a son, and </a:t>
            </a:r>
            <a:r>
              <a:rPr lang="en-US" b="1" dirty="0"/>
              <a:t>shall call his name Immanuel</a:t>
            </a:r>
            <a:r>
              <a:rPr lang="en-US" dirty="0"/>
              <a:t>.”</a:t>
            </a:r>
          </a:p>
        </p:txBody>
      </p:sp>
      <p:sp>
        <p:nvSpPr>
          <p:cNvPr id="4" name="Slide Number Placeholder 3"/>
          <p:cNvSpPr>
            <a:spLocks noGrp="1"/>
          </p:cNvSpPr>
          <p:nvPr>
            <p:ph type="sldNum" sz="quarter" idx="5"/>
          </p:nvPr>
        </p:nvSpPr>
        <p:spPr/>
        <p:txBody>
          <a:bodyPr/>
          <a:lstStyle/>
          <a:p>
            <a:fld id="{D49C0E80-5B9B-4B4D-8689-0F718BEC0D80}" type="slidenum">
              <a:rPr lang="en-US" smtClean="0"/>
              <a:t>2</a:t>
            </a:fld>
            <a:endParaRPr lang="en-US"/>
          </a:p>
        </p:txBody>
      </p:sp>
      <p:sp>
        <p:nvSpPr>
          <p:cNvPr id="5" name="Date Placeholder 4">
            <a:extLst>
              <a:ext uri="{FF2B5EF4-FFF2-40B4-BE49-F238E27FC236}">
                <a16:creationId xmlns:a16="http://schemas.microsoft.com/office/drawing/2014/main" id="{85B9E420-6A1F-8AD5-E376-199E875957DA}"/>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FC7C886E-91C5-8BA7-962A-3D9B90839D9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11778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2:5-8</a:t>
            </a:r>
            <a:r>
              <a:rPr lang="en-US" dirty="0"/>
              <a:t> – “5 Have this mind among yourselves, which is yours in Christ Jesus,  6  who, though he was </a:t>
            </a:r>
            <a:r>
              <a:rPr lang="en-US" b="1" dirty="0"/>
              <a:t>in the form of God</a:t>
            </a:r>
            <a:r>
              <a:rPr lang="en-US" dirty="0"/>
              <a:t>, did not count equality with God a thing to be grasped, 7 but made himself nothing, </a:t>
            </a:r>
            <a:r>
              <a:rPr lang="en-US" b="1" dirty="0"/>
              <a:t>taking the form of a servant</a:t>
            </a:r>
            <a:r>
              <a:rPr lang="en-US" dirty="0"/>
              <a:t>, being </a:t>
            </a:r>
            <a:r>
              <a:rPr lang="en-US" b="1" dirty="0"/>
              <a:t>born in the likeness of men</a:t>
            </a:r>
            <a:r>
              <a:rPr lang="en-US" dirty="0"/>
              <a:t>. 8 And </a:t>
            </a:r>
            <a:r>
              <a:rPr lang="en-US" b="1" dirty="0"/>
              <a:t>being found in human form</a:t>
            </a:r>
            <a:r>
              <a:rPr lang="en-US" dirty="0"/>
              <a:t>, he humbled himself by becoming obedient to the point of death, even death on a cross.”</a:t>
            </a:r>
          </a:p>
          <a:p>
            <a:endParaRPr lang="en-US" dirty="0"/>
          </a:p>
          <a:p>
            <a:r>
              <a:rPr lang="en-US" b="1" dirty="0"/>
              <a:t>John 4:24-26</a:t>
            </a:r>
            <a:r>
              <a:rPr lang="en-US" dirty="0"/>
              <a:t> – “24 ‘</a:t>
            </a:r>
            <a:r>
              <a:rPr lang="en-US" b="1" dirty="0"/>
              <a:t>God is spirit</a:t>
            </a:r>
            <a:r>
              <a:rPr lang="en-US" dirty="0"/>
              <a:t>, and those who worship him must worship in spirit and truth.’  25 The woman said to him, ‘I know that Messiah is coming (he who is called Christ). When he comes, he will tell us all things.’ 26 Jesus said to her, ‘</a:t>
            </a:r>
            <a:r>
              <a:rPr lang="en-US" b="1" dirty="0"/>
              <a:t>I who speak to you am he</a:t>
            </a:r>
            <a:r>
              <a:rPr lang="en-US" dirty="0"/>
              <a:t>.’“</a:t>
            </a:r>
          </a:p>
          <a:p>
            <a:endParaRPr lang="en-US" dirty="0"/>
          </a:p>
          <a:p>
            <a:r>
              <a:rPr lang="en-US" b="1" dirty="0"/>
              <a:t>John 3:16-18</a:t>
            </a:r>
            <a:r>
              <a:rPr lang="en-US" dirty="0"/>
              <a:t> – “16 For God so loved the world, that he gave his only Son, that whoever believes in him should not perish but have eternal life.  17 For God did not send his Son into the world to condemn the world, but in order that the world might be saved through him.  18  Whoever believes in him is not condemned, but whoever does not believe is condemned already, because he has not believed in the name of </a:t>
            </a:r>
            <a:r>
              <a:rPr lang="en-US" b="1" dirty="0"/>
              <a:t>the only Son of God</a:t>
            </a:r>
            <a:r>
              <a:rPr lang="en-US" dirty="0"/>
              <a:t>.”</a:t>
            </a:r>
          </a:p>
          <a:p>
            <a:endParaRPr lang="en-US" dirty="0"/>
          </a:p>
          <a:p>
            <a:r>
              <a:rPr lang="en-US" b="1" dirty="0"/>
              <a:t>Matthew 1:18-25</a:t>
            </a:r>
            <a:r>
              <a:rPr lang="en-US" dirty="0"/>
              <a:t> – “18 Now the birth of Jesus Christ took place in this way. When his mother Mary had been betrothed to Joseph, before they came together she was found to be with child from the Holy Spirit. 19 And her husband Joseph, being a just man and unwilling to put her to shame, resolved to divorce her quietly. 20 But as he considered these things, behold, an angel of the Lord appeared to him in a dream, saying, ‘Joseph, son of David, do not fear to take Mary as your wife, for that which is conceived in her is </a:t>
            </a:r>
            <a:r>
              <a:rPr lang="en-US" b="1" dirty="0"/>
              <a:t>from the Holy Spirit</a:t>
            </a:r>
            <a:r>
              <a:rPr lang="en-US" dirty="0"/>
              <a:t>. 21 She will bear a son, and you shall call his name Jesus, for he will save his people from their sins.’ 22  All this took place to fulfill what the Lord had spoken by the prophet: 23  ‘Behold, the virgin shall conceive and bear a son, and they shall call his name Immanuel’ (which means, God with us). 24 When Joseph woke from sleep, he did as the angel of the Lord commanded him: he took his wife, 25 but knew her not until she had given birth to a son. And he called his name Jesus.”</a:t>
            </a:r>
          </a:p>
          <a:p>
            <a:endParaRPr lang="en-US" dirty="0"/>
          </a:p>
          <a:p>
            <a:r>
              <a:rPr lang="en-US" b="1" dirty="0"/>
              <a:t>John 10:37-38</a:t>
            </a:r>
            <a:r>
              <a:rPr lang="en-US" dirty="0"/>
              <a:t> – “37  If I am not doing the works of my Father, then do not believe me;  38 but if I do them, even though you do not believe me, believe the works, that you may know and understand that </a:t>
            </a:r>
            <a:r>
              <a:rPr lang="en-US" b="1" dirty="0"/>
              <a:t>the Father is in me</a:t>
            </a:r>
            <a:r>
              <a:rPr lang="en-US" dirty="0"/>
              <a:t> and I am in the Father.“</a:t>
            </a:r>
          </a:p>
          <a:p>
            <a:endParaRPr lang="en-US" dirty="0"/>
          </a:p>
          <a:p>
            <a:r>
              <a:rPr lang="en-US" b="1" dirty="0"/>
              <a:t>Acts 2:22</a:t>
            </a:r>
            <a:r>
              <a:rPr lang="en-US" dirty="0"/>
              <a:t> – “Men of Israel, hear these words: Jesus of Nazareth, </a:t>
            </a:r>
            <a:r>
              <a:rPr lang="en-US" b="1" dirty="0"/>
              <a:t>a man attested to you by God</a:t>
            </a:r>
            <a:r>
              <a:rPr lang="en-US" dirty="0"/>
              <a:t> with mighty works and wonders and signs that God did through him in your midst, as you yourselves know”</a:t>
            </a:r>
          </a:p>
          <a:p>
            <a:endParaRPr lang="en-US" dirty="0"/>
          </a:p>
          <a:p>
            <a:r>
              <a:rPr lang="en-US" b="1" dirty="0"/>
              <a:t>Romans 1:4</a:t>
            </a:r>
            <a:r>
              <a:rPr lang="en-US" dirty="0"/>
              <a:t> – “and was </a:t>
            </a:r>
            <a:r>
              <a:rPr lang="en-US" b="1" dirty="0"/>
              <a:t>declared to be the Son of God</a:t>
            </a:r>
            <a:r>
              <a:rPr lang="en-US" dirty="0"/>
              <a:t> in power according to the Spirit of holiness by his resurrection from the dead, Jesus Christ our Lord”</a:t>
            </a:r>
          </a:p>
          <a:p>
            <a:endParaRPr lang="en-US" dirty="0"/>
          </a:p>
          <a:p>
            <a:r>
              <a:rPr lang="en-US" b="1" dirty="0"/>
              <a:t>John 20:28</a:t>
            </a:r>
            <a:r>
              <a:rPr lang="en-US" dirty="0"/>
              <a:t> – “Thomas answered him, ‘</a:t>
            </a:r>
            <a:r>
              <a:rPr lang="en-US" b="1" dirty="0"/>
              <a:t>My Lord and my God!</a:t>
            </a:r>
            <a:r>
              <a:rPr lang="en-US" dirty="0"/>
              <a:t>’"</a:t>
            </a:r>
          </a:p>
        </p:txBody>
      </p:sp>
      <p:sp>
        <p:nvSpPr>
          <p:cNvPr id="4" name="Slide Number Placeholder 3"/>
          <p:cNvSpPr>
            <a:spLocks noGrp="1"/>
          </p:cNvSpPr>
          <p:nvPr>
            <p:ph type="sldNum" sz="quarter" idx="5"/>
          </p:nvPr>
        </p:nvSpPr>
        <p:spPr/>
        <p:txBody>
          <a:bodyPr/>
          <a:lstStyle/>
          <a:p>
            <a:fld id="{D49C0E80-5B9B-4B4D-8689-0F718BEC0D80}" type="slidenum">
              <a:rPr lang="en-US" smtClean="0"/>
              <a:t>3</a:t>
            </a:fld>
            <a:endParaRPr lang="en-US"/>
          </a:p>
        </p:txBody>
      </p:sp>
      <p:sp>
        <p:nvSpPr>
          <p:cNvPr id="5" name="Date Placeholder 4">
            <a:extLst>
              <a:ext uri="{FF2B5EF4-FFF2-40B4-BE49-F238E27FC236}">
                <a16:creationId xmlns:a16="http://schemas.microsoft.com/office/drawing/2014/main" id="{87BE1CE1-C2EA-A79B-EF30-88D4585C2C38}"/>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CAE57951-DA66-310C-F478-FFF2B546877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46563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16:13</a:t>
            </a:r>
            <a:r>
              <a:rPr lang="en-US" b="0" dirty="0"/>
              <a:t> – “When Jesus came into the coasts of Caesarea Philippi, he asked his disciples, saying, ‘Whom do men say that </a:t>
            </a:r>
            <a:r>
              <a:rPr lang="en-US" b="1" dirty="0"/>
              <a:t>I the Son of man</a:t>
            </a:r>
            <a:r>
              <a:rPr lang="en-US" b="0" dirty="0"/>
              <a:t> am?’” (KJV)</a:t>
            </a:r>
          </a:p>
          <a:p>
            <a:endParaRPr lang="en-US" b="0" dirty="0"/>
          </a:p>
          <a:p>
            <a:r>
              <a:rPr lang="en-US" b="1" dirty="0"/>
              <a:t>John 1:14</a:t>
            </a:r>
            <a:r>
              <a:rPr lang="en-US" b="0" dirty="0"/>
              <a:t> – “And </a:t>
            </a:r>
            <a:r>
              <a:rPr lang="en-US" b="1" dirty="0"/>
              <a:t>the Word became flesh</a:t>
            </a:r>
            <a:r>
              <a:rPr lang="en-US" b="0" dirty="0"/>
              <a:t> and dwelt among us, and we have seen his glory, glory as of the only Son from the Father, full of grace and truth.”</a:t>
            </a:r>
          </a:p>
          <a:p>
            <a:endParaRPr lang="en-US" b="0" dirty="0"/>
          </a:p>
          <a:p>
            <a:r>
              <a:rPr lang="en-US" b="1" dirty="0"/>
              <a:t>Matthew 1:18</a:t>
            </a:r>
            <a:r>
              <a:rPr lang="en-US" b="0" dirty="0"/>
              <a:t> – “Now the birth of Jesus Christ took place in this way. When his mother Mary had been betrothed to Joseph, before they came together she was found to be </a:t>
            </a:r>
            <a:r>
              <a:rPr lang="en-US" b="1" dirty="0"/>
              <a:t>with child from the Holy Spirit</a:t>
            </a:r>
            <a:r>
              <a:rPr lang="en-US" b="0" dirty="0"/>
              <a:t>.”</a:t>
            </a:r>
          </a:p>
          <a:p>
            <a:endParaRPr lang="en-US" b="0" dirty="0"/>
          </a:p>
          <a:p>
            <a:r>
              <a:rPr lang="en-US" b="1" dirty="0"/>
              <a:t>Philippians 2:7</a:t>
            </a:r>
            <a:r>
              <a:rPr lang="en-US" b="0" dirty="0"/>
              <a:t> – “but emptied himself, taking the form of a servant, being made in the likeness of men”</a:t>
            </a:r>
          </a:p>
        </p:txBody>
      </p:sp>
      <p:sp>
        <p:nvSpPr>
          <p:cNvPr id="4" name="Slide Number Placeholder 3"/>
          <p:cNvSpPr>
            <a:spLocks noGrp="1"/>
          </p:cNvSpPr>
          <p:nvPr>
            <p:ph type="sldNum" sz="quarter" idx="5"/>
          </p:nvPr>
        </p:nvSpPr>
        <p:spPr/>
        <p:txBody>
          <a:bodyPr/>
          <a:lstStyle/>
          <a:p>
            <a:fld id="{D49C0E80-5B9B-4B4D-8689-0F718BEC0D80}" type="slidenum">
              <a:rPr lang="en-US" smtClean="0"/>
              <a:t>4</a:t>
            </a:fld>
            <a:endParaRPr lang="en-US"/>
          </a:p>
        </p:txBody>
      </p:sp>
      <p:sp>
        <p:nvSpPr>
          <p:cNvPr id="5" name="Date Placeholder 4">
            <a:extLst>
              <a:ext uri="{FF2B5EF4-FFF2-40B4-BE49-F238E27FC236}">
                <a16:creationId xmlns:a16="http://schemas.microsoft.com/office/drawing/2014/main" id="{374261ED-1737-D5E3-18C6-9B55013D648E}"/>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71B6A119-9CB9-10F8-59BE-6722880BE15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98086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4:15</a:t>
            </a:r>
            <a:r>
              <a:rPr lang="en-US" dirty="0"/>
              <a:t> – “For we do not have a high priest who is unable to sympathize with our weaknesses, but one </a:t>
            </a:r>
            <a:r>
              <a:rPr lang="en-US" b="1" dirty="0"/>
              <a:t>who in every respect has been tempted as we are</a:t>
            </a:r>
            <a:r>
              <a:rPr lang="en-US" dirty="0"/>
              <a:t>, yet without sin.”</a:t>
            </a:r>
          </a:p>
          <a:p>
            <a:endParaRPr lang="en-US" dirty="0"/>
          </a:p>
          <a:p>
            <a:r>
              <a:rPr lang="en-US" b="1" dirty="0"/>
              <a:t>Romans 6:23</a:t>
            </a:r>
            <a:r>
              <a:rPr lang="en-US" dirty="0"/>
              <a:t> – “For the wages of sin is death, but </a:t>
            </a:r>
            <a:r>
              <a:rPr lang="en-US" b="1" dirty="0"/>
              <a:t>the free gift of God is eternal life</a:t>
            </a:r>
            <a:r>
              <a:rPr lang="en-US" dirty="0"/>
              <a:t> in Christ Jesus our Lord.”</a:t>
            </a:r>
          </a:p>
          <a:p>
            <a:endParaRPr lang="en-US" dirty="0"/>
          </a:p>
          <a:p>
            <a:r>
              <a:rPr lang="en-US" b="1" dirty="0"/>
              <a:t>John 3:16-17</a:t>
            </a:r>
            <a:r>
              <a:rPr lang="en-US" dirty="0"/>
              <a:t> – “16 For God so loved the world, that he gave his only Son, that whoever believes in him should not perish but have eternal life.  17 For God did not send his Son into the world to condemn the world, but in order </a:t>
            </a:r>
            <a:r>
              <a:rPr lang="en-US" b="1" dirty="0"/>
              <a:t>that the world might be saved through him</a:t>
            </a:r>
            <a:r>
              <a:rPr lang="en-US" dirty="0"/>
              <a:t>.”</a:t>
            </a:r>
          </a:p>
          <a:p>
            <a:endParaRPr lang="en-US" dirty="0"/>
          </a:p>
          <a:p>
            <a:r>
              <a:rPr lang="en-US" b="1" dirty="0"/>
              <a:t>Hebrews 10:5-10</a:t>
            </a:r>
            <a:r>
              <a:rPr lang="en-US" dirty="0"/>
              <a:t> – “5 Consequently, when Christ came into the world, he said, ‘Sacrifices and offerings you have not desired, but a body have you prepared for me; 6 in burnt offerings and sin offerings you have taken no pleasure. 7 Then I said, “Behold, </a:t>
            </a:r>
            <a:r>
              <a:rPr lang="en-US" b="1" dirty="0"/>
              <a:t>I have come to do your will, O God</a:t>
            </a:r>
            <a:r>
              <a:rPr lang="en-US" dirty="0"/>
              <a:t>, as it is written of me in the scroll of the book.“’ 8 When he said above, ‘You have neither desired nor taken pleasure in sacrifices and offerings and burnt offerings and sin offerings’ (these are offered according to the law), 9 then he added, ‘Behold, I have come to do your will.’ He abolishes the first in order to establish the second. 10 And by that will we have been sanctified through the offering of the body of Jesus Christ once for all.”</a:t>
            </a:r>
          </a:p>
          <a:p>
            <a:endParaRPr lang="en-US" dirty="0"/>
          </a:p>
          <a:p>
            <a:r>
              <a:rPr lang="en-US" b="1" dirty="0"/>
              <a:t>I Timothy 2:5</a:t>
            </a:r>
            <a:r>
              <a:rPr lang="en-US" dirty="0"/>
              <a:t> – “For there is one God, and </a:t>
            </a:r>
            <a:r>
              <a:rPr lang="en-US" b="1" dirty="0"/>
              <a:t>there is one mediator</a:t>
            </a:r>
            <a:r>
              <a:rPr lang="en-US" dirty="0"/>
              <a:t> between God and men, </a:t>
            </a:r>
            <a:r>
              <a:rPr lang="en-US" b="1" dirty="0"/>
              <a:t>the man</a:t>
            </a:r>
            <a:r>
              <a:rPr lang="en-US" dirty="0"/>
              <a:t> Christ Jesus”</a:t>
            </a:r>
          </a:p>
        </p:txBody>
      </p:sp>
      <p:sp>
        <p:nvSpPr>
          <p:cNvPr id="4" name="Slide Number Placeholder 3"/>
          <p:cNvSpPr>
            <a:spLocks noGrp="1"/>
          </p:cNvSpPr>
          <p:nvPr>
            <p:ph type="sldNum" sz="quarter" idx="5"/>
          </p:nvPr>
        </p:nvSpPr>
        <p:spPr/>
        <p:txBody>
          <a:bodyPr/>
          <a:lstStyle/>
          <a:p>
            <a:fld id="{D49C0E80-5B9B-4B4D-8689-0F718BEC0D80}" type="slidenum">
              <a:rPr lang="en-US" smtClean="0"/>
              <a:t>5</a:t>
            </a:fld>
            <a:endParaRPr lang="en-US"/>
          </a:p>
        </p:txBody>
      </p:sp>
      <p:sp>
        <p:nvSpPr>
          <p:cNvPr id="5" name="Date Placeholder 4">
            <a:extLst>
              <a:ext uri="{FF2B5EF4-FFF2-40B4-BE49-F238E27FC236}">
                <a16:creationId xmlns:a16="http://schemas.microsoft.com/office/drawing/2014/main" id="{039ED31E-B1BB-80F1-279D-4E0F38781054}"/>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9C3A0EA8-D0E0-AFDD-518C-5F4C30AF63C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91897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16:13-14</a:t>
            </a:r>
            <a:r>
              <a:rPr lang="en-US" dirty="0"/>
              <a:t> – “13  Now when Jesus came into the district of Caesarea Philippi, he asked his disciples, ‘</a:t>
            </a:r>
            <a:r>
              <a:rPr lang="en-US" b="1" dirty="0"/>
              <a:t>Who do people say that the Son of Man is?</a:t>
            </a:r>
            <a:r>
              <a:rPr lang="en-US" dirty="0"/>
              <a:t>’  14 And they said, ‘</a:t>
            </a:r>
            <a:r>
              <a:rPr lang="en-US" b="1" dirty="0"/>
              <a:t>Some say John the Baptist</a:t>
            </a:r>
            <a:r>
              <a:rPr lang="en-US" dirty="0"/>
              <a:t>, others say Elijah, and others Jeremiah or one of the prophets.’“</a:t>
            </a:r>
          </a:p>
          <a:p>
            <a:endParaRPr lang="en-US" dirty="0"/>
          </a:p>
          <a:p>
            <a:r>
              <a:rPr lang="en-US" b="1" dirty="0"/>
              <a:t>Matthew 3:1-2</a:t>
            </a:r>
            <a:r>
              <a:rPr lang="en-US" dirty="0"/>
              <a:t> – “1 In those days John the Baptist came preaching in the wilderness of Judea, 2  ‘Repent, for </a:t>
            </a:r>
            <a:r>
              <a:rPr lang="en-US" b="1" dirty="0"/>
              <a:t>the kingdom of heaven is at hand</a:t>
            </a:r>
            <a:r>
              <a:rPr lang="en-US" dirty="0"/>
              <a:t>.’“</a:t>
            </a:r>
          </a:p>
          <a:p>
            <a:endParaRPr lang="en-US" dirty="0"/>
          </a:p>
          <a:p>
            <a:r>
              <a:rPr lang="en-US" b="1" dirty="0"/>
              <a:t>Matthew 4:17</a:t>
            </a:r>
            <a:r>
              <a:rPr lang="en-US" dirty="0"/>
              <a:t> – “From that time Jesus began to preach, saying,  ‘Repent, for </a:t>
            </a:r>
            <a:r>
              <a:rPr lang="en-US" b="1" dirty="0"/>
              <a:t>the kingdom of heaven is at hand</a:t>
            </a:r>
            <a:r>
              <a:rPr lang="en-US" dirty="0"/>
              <a:t>.’“</a:t>
            </a:r>
          </a:p>
          <a:p>
            <a:endParaRPr lang="en-US" dirty="0"/>
          </a:p>
          <a:p>
            <a:r>
              <a:rPr lang="en-US" b="1" dirty="0"/>
              <a:t>Matthew 3:7-8</a:t>
            </a:r>
            <a:r>
              <a:rPr lang="en-US" dirty="0"/>
              <a:t> – “7 But when he saw many of the Pharisees and Sadducees coming for baptism, he said to them, ‘</a:t>
            </a:r>
            <a:r>
              <a:rPr lang="en-US" b="1" dirty="0"/>
              <a:t>You brood of vipers</a:t>
            </a:r>
            <a:r>
              <a:rPr lang="en-US" dirty="0"/>
              <a:t>! Who warned you to flee from the wrath to come? 8 Bear fruit in keeping with repentance.’”</a:t>
            </a:r>
          </a:p>
          <a:p>
            <a:endParaRPr lang="en-US" dirty="0"/>
          </a:p>
          <a:p>
            <a:r>
              <a:rPr lang="en-US" b="1" dirty="0"/>
              <a:t>Matthew 12:34</a:t>
            </a:r>
            <a:r>
              <a:rPr lang="en-US" dirty="0"/>
              <a:t> – “You brood of vipers! </a:t>
            </a:r>
            <a:r>
              <a:rPr lang="en-US" b="1" dirty="0"/>
              <a:t>How can you speak good</a:t>
            </a:r>
            <a:r>
              <a:rPr lang="en-US" dirty="0"/>
              <a:t>, when you are evil? For out of the abundance of the heart the mouth speaks.”</a:t>
            </a:r>
          </a:p>
          <a:p>
            <a:endParaRPr lang="en-US" dirty="0"/>
          </a:p>
          <a:p>
            <a:r>
              <a:rPr lang="en-US" b="1" dirty="0"/>
              <a:t>Matthew 3:4</a:t>
            </a:r>
            <a:r>
              <a:rPr lang="en-US" dirty="0"/>
              <a:t> – “Now John wore </a:t>
            </a:r>
            <a:r>
              <a:rPr lang="en-US" b="1" dirty="0"/>
              <a:t>a garment of camel's hair</a:t>
            </a:r>
            <a:r>
              <a:rPr lang="en-US" dirty="0"/>
              <a:t> and a leather belt around his waist, and his food was locusts and wild honey.”</a:t>
            </a:r>
          </a:p>
          <a:p>
            <a:endParaRPr lang="en-US" dirty="0"/>
          </a:p>
          <a:p>
            <a:r>
              <a:rPr lang="en-US" b="1" dirty="0"/>
              <a:t>Matthew 8:20</a:t>
            </a:r>
            <a:r>
              <a:rPr lang="en-US" dirty="0"/>
              <a:t> – “And Jesus said to him, ‘Foxes have holes, and birds of the air have nests, but the Son of Man has </a:t>
            </a:r>
            <a:r>
              <a:rPr lang="en-US" b="1" dirty="0"/>
              <a:t>nowhere to lay his head</a:t>
            </a:r>
            <a:r>
              <a:rPr lang="en-US" dirty="0"/>
              <a:t>.’“</a:t>
            </a:r>
          </a:p>
        </p:txBody>
      </p:sp>
      <p:sp>
        <p:nvSpPr>
          <p:cNvPr id="4" name="Slide Number Placeholder 3"/>
          <p:cNvSpPr>
            <a:spLocks noGrp="1"/>
          </p:cNvSpPr>
          <p:nvPr>
            <p:ph type="sldNum" sz="quarter" idx="5"/>
          </p:nvPr>
        </p:nvSpPr>
        <p:spPr/>
        <p:txBody>
          <a:bodyPr/>
          <a:lstStyle/>
          <a:p>
            <a:fld id="{D49C0E80-5B9B-4B4D-8689-0F718BEC0D80}" type="slidenum">
              <a:rPr lang="en-US" smtClean="0"/>
              <a:t>6</a:t>
            </a:fld>
            <a:endParaRPr lang="en-US"/>
          </a:p>
        </p:txBody>
      </p:sp>
      <p:sp>
        <p:nvSpPr>
          <p:cNvPr id="5" name="Date Placeholder 4">
            <a:extLst>
              <a:ext uri="{FF2B5EF4-FFF2-40B4-BE49-F238E27FC236}">
                <a16:creationId xmlns:a16="http://schemas.microsoft.com/office/drawing/2014/main" id="{FCAA6850-79CF-963B-0A78-7A5244FEEE32}"/>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BDBE7098-34D6-03AF-1551-7C487E09AA7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28923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16:13-14</a:t>
            </a:r>
            <a:r>
              <a:rPr lang="en-US" dirty="0"/>
              <a:t> – “13  Now when Jesus came into the district of Caesarea Philippi, he asked his disciples, ‘</a:t>
            </a:r>
            <a:r>
              <a:rPr lang="en-US" b="1" dirty="0"/>
              <a:t>Who do people say that the Son of Man is?</a:t>
            </a:r>
            <a:r>
              <a:rPr lang="en-US" dirty="0"/>
              <a:t>’  14 And they said, ‘</a:t>
            </a:r>
            <a:r>
              <a:rPr lang="en-US" b="1" dirty="0"/>
              <a:t>Some</a:t>
            </a:r>
            <a:r>
              <a:rPr lang="en-US" b="0" dirty="0"/>
              <a:t> say</a:t>
            </a:r>
            <a:r>
              <a:rPr lang="en-US" b="1" dirty="0"/>
              <a:t> </a:t>
            </a:r>
            <a:r>
              <a:rPr lang="en-US" b="0" dirty="0"/>
              <a:t>John the Baptist</a:t>
            </a:r>
            <a:r>
              <a:rPr lang="en-US" dirty="0"/>
              <a:t>, </a:t>
            </a:r>
            <a:r>
              <a:rPr lang="en-US" b="0" dirty="0"/>
              <a:t>others </a:t>
            </a:r>
            <a:r>
              <a:rPr lang="en-US" b="1" dirty="0"/>
              <a:t>say Elijah</a:t>
            </a:r>
            <a:r>
              <a:rPr lang="en-US" dirty="0"/>
              <a:t>, and others Jeremiah or one of the prophets.’“</a:t>
            </a:r>
          </a:p>
          <a:p>
            <a:endParaRPr lang="en-US" dirty="0"/>
          </a:p>
          <a:p>
            <a:r>
              <a:rPr lang="en-US" b="1" dirty="0"/>
              <a:t>Malachi 4:5-6</a:t>
            </a:r>
            <a:r>
              <a:rPr lang="en-US" dirty="0"/>
              <a:t> – “5 Behold, </a:t>
            </a:r>
            <a:r>
              <a:rPr lang="en-US" b="1" dirty="0"/>
              <a:t>I will send you Elijah</a:t>
            </a:r>
            <a:r>
              <a:rPr lang="en-US" dirty="0"/>
              <a:t> the prophet before the great and awesome day of the Lord comes. 6 And he will turn the hearts of fathers to their children and the hearts of children to their fathers, lest I come and strike the land with a decree of utter destruction.“</a:t>
            </a:r>
          </a:p>
          <a:p>
            <a:endParaRPr lang="en-US" dirty="0"/>
          </a:p>
          <a:p>
            <a:r>
              <a:rPr lang="en-US" b="1" dirty="0"/>
              <a:t>II Kings 2:11</a:t>
            </a:r>
            <a:r>
              <a:rPr lang="en-US" dirty="0"/>
              <a:t> – “And as they still went on and talked, behold, chariots of fire and horses of fire separated the two of them. And Elijah went </a:t>
            </a:r>
            <a:r>
              <a:rPr lang="en-US" b="1" dirty="0"/>
              <a:t>up by a whirlwind into heaven</a:t>
            </a:r>
            <a:r>
              <a:rPr lang="en-US" dirty="0"/>
              <a:t>.”</a:t>
            </a:r>
          </a:p>
          <a:p>
            <a:endParaRPr lang="en-US" dirty="0"/>
          </a:p>
          <a:p>
            <a:r>
              <a:rPr lang="en-US" b="1" dirty="0"/>
              <a:t>Acts 1:9-11</a:t>
            </a:r>
            <a:r>
              <a:rPr lang="en-US" dirty="0"/>
              <a:t> – “9 And when he had said these things, as they were looking on, </a:t>
            </a:r>
            <a:r>
              <a:rPr lang="en-US" b="1" dirty="0"/>
              <a:t>he was lifted up, and a cloud took him out of their sight</a:t>
            </a:r>
            <a:r>
              <a:rPr lang="en-US" dirty="0"/>
              <a:t>. 10 And while they were gazing into heaven as he went, behold, two men stood by them in white robes, 11 and said, ‘Men of Galilee, why do you stand looking into heaven? This Jesus, who was taken up from you into heaven, will come in the same way as you saw him go into heaven.’“</a:t>
            </a:r>
          </a:p>
          <a:p>
            <a:endParaRPr lang="en-US" dirty="0"/>
          </a:p>
          <a:p>
            <a:r>
              <a:rPr lang="en-US" b="1" dirty="0"/>
              <a:t>I Kings 18:21</a:t>
            </a:r>
            <a:r>
              <a:rPr lang="en-US" dirty="0"/>
              <a:t> – “And Elijah came near to all the people and said, "</a:t>
            </a:r>
            <a:r>
              <a:rPr lang="en-US" b="1" dirty="0"/>
              <a:t>How long will you go limping</a:t>
            </a:r>
            <a:r>
              <a:rPr lang="en-US" dirty="0"/>
              <a:t> between two different opinions? If the Lord is God, follow him; but if Baal, then follow him." And the people did not answer him a word.”</a:t>
            </a:r>
          </a:p>
          <a:p>
            <a:endParaRPr lang="en-US" dirty="0"/>
          </a:p>
          <a:p>
            <a:r>
              <a:rPr lang="en-US" b="1" dirty="0"/>
              <a:t>Matthew 6:24</a:t>
            </a:r>
            <a:r>
              <a:rPr lang="en-US" dirty="0"/>
              <a:t> – “</a:t>
            </a:r>
            <a:r>
              <a:rPr lang="en-US" b="1" dirty="0"/>
              <a:t>No one can serve two masters</a:t>
            </a:r>
            <a:r>
              <a:rPr lang="en-US" dirty="0"/>
              <a:t>, for either he will hate the one and love the other, or he will be devoted to the one and despise the other. You cannot serve God and money.“</a:t>
            </a:r>
          </a:p>
        </p:txBody>
      </p:sp>
      <p:sp>
        <p:nvSpPr>
          <p:cNvPr id="4" name="Slide Number Placeholder 3"/>
          <p:cNvSpPr>
            <a:spLocks noGrp="1"/>
          </p:cNvSpPr>
          <p:nvPr>
            <p:ph type="sldNum" sz="quarter" idx="5"/>
          </p:nvPr>
        </p:nvSpPr>
        <p:spPr/>
        <p:txBody>
          <a:bodyPr/>
          <a:lstStyle/>
          <a:p>
            <a:fld id="{D49C0E80-5B9B-4B4D-8689-0F718BEC0D80}" type="slidenum">
              <a:rPr lang="en-US" smtClean="0"/>
              <a:t>7</a:t>
            </a:fld>
            <a:endParaRPr lang="en-US"/>
          </a:p>
        </p:txBody>
      </p:sp>
      <p:sp>
        <p:nvSpPr>
          <p:cNvPr id="5" name="Date Placeholder 4">
            <a:extLst>
              <a:ext uri="{FF2B5EF4-FFF2-40B4-BE49-F238E27FC236}">
                <a16:creationId xmlns:a16="http://schemas.microsoft.com/office/drawing/2014/main" id="{FF84EA2B-DE77-7388-4A07-7E52EE9757B9}"/>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033307C3-2F9C-C8C1-BDD2-65C8F9BA6E8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09064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374"/>
            <a:r>
              <a:rPr lang="en-US" b="1" dirty="0"/>
              <a:t>Matthew 16:13-14</a:t>
            </a:r>
            <a:r>
              <a:rPr lang="en-US" dirty="0"/>
              <a:t> – “13  Now when Jesus came into the district of Caesarea Philippi, he asked his disciples, ‘</a:t>
            </a:r>
            <a:r>
              <a:rPr lang="en-US" b="1" dirty="0"/>
              <a:t>Who do people say that the Son of Man is?</a:t>
            </a:r>
            <a:r>
              <a:rPr lang="en-US" dirty="0"/>
              <a:t>’  14 And they said, ‘</a:t>
            </a:r>
            <a:r>
              <a:rPr lang="en-US" b="1" dirty="0"/>
              <a:t>Some say </a:t>
            </a:r>
            <a:r>
              <a:rPr lang="en-US" b="0" dirty="0"/>
              <a:t>John the Baptist</a:t>
            </a:r>
            <a:r>
              <a:rPr lang="en-US" dirty="0"/>
              <a:t>, </a:t>
            </a:r>
            <a:r>
              <a:rPr lang="en-US" b="0" dirty="0"/>
              <a:t>others say Elijah</a:t>
            </a:r>
            <a:r>
              <a:rPr lang="en-US" dirty="0"/>
              <a:t>, and others </a:t>
            </a:r>
            <a:r>
              <a:rPr lang="en-US" b="1" dirty="0"/>
              <a:t>Jeremiah</a:t>
            </a:r>
            <a:r>
              <a:rPr lang="en-US" dirty="0"/>
              <a:t> or one of the prophets.’“</a:t>
            </a:r>
          </a:p>
          <a:p>
            <a:endParaRPr lang="en-US" dirty="0"/>
          </a:p>
          <a:p>
            <a:r>
              <a:rPr lang="en-US" b="1" dirty="0"/>
              <a:t>Luke 19:41-42</a:t>
            </a:r>
            <a:r>
              <a:rPr lang="en-US" dirty="0"/>
              <a:t> – “41 And when he drew near and </a:t>
            </a:r>
            <a:r>
              <a:rPr lang="en-US" b="0" dirty="0"/>
              <a:t>saw the city, </a:t>
            </a:r>
            <a:r>
              <a:rPr lang="en-US" b="1" dirty="0"/>
              <a:t>he wept over it</a:t>
            </a:r>
            <a:r>
              <a:rPr lang="en-US" dirty="0"/>
              <a:t>, 42 saying, ‘Would that you, even you, had known on this day the things that make for peace! But now they are hidden from your eyes.’”</a:t>
            </a:r>
          </a:p>
          <a:p>
            <a:endParaRPr lang="en-US" dirty="0"/>
          </a:p>
          <a:p>
            <a:r>
              <a:rPr lang="en-US" b="1" dirty="0"/>
              <a:t>Jeremiah 24:6-7</a:t>
            </a:r>
            <a:r>
              <a:rPr lang="en-US" dirty="0"/>
              <a:t> – “6 I will set my eyes on them for good, and I will bring them back to this land. I will build them up, and not tear them down; I will plant them, and not uproot them. 7  I will give them a heart to know that I am the Lord, and they shall be my people and I will be their God, for </a:t>
            </a:r>
            <a:r>
              <a:rPr lang="en-US" b="1" dirty="0"/>
              <a:t>they shall return to me</a:t>
            </a:r>
            <a:r>
              <a:rPr lang="en-US" dirty="0"/>
              <a:t> with their whole heart.”</a:t>
            </a:r>
          </a:p>
          <a:p>
            <a:endParaRPr lang="en-US" dirty="0"/>
          </a:p>
          <a:p>
            <a:r>
              <a:rPr lang="en-US" b="1" dirty="0"/>
              <a:t>Matthew 23:37</a:t>
            </a:r>
            <a:r>
              <a:rPr lang="en-US" dirty="0"/>
              <a:t> – “O Jerusalem, Jerusalem, the city that kills the prophets and stones those who are sent to it! How often </a:t>
            </a:r>
            <a:r>
              <a:rPr lang="en-US" b="1" dirty="0"/>
              <a:t>would I have gathered your children</a:t>
            </a:r>
            <a:r>
              <a:rPr lang="en-US" dirty="0"/>
              <a:t> together as a hen gathers her brood under her wings, and you would not!“</a:t>
            </a:r>
          </a:p>
          <a:p>
            <a:endParaRPr lang="en-US" dirty="0"/>
          </a:p>
          <a:p>
            <a:r>
              <a:rPr lang="en-US" b="1" dirty="0"/>
              <a:t>Jeremiah 1:4-8</a:t>
            </a:r>
            <a:r>
              <a:rPr lang="en-US" dirty="0"/>
              <a:t> – “4 Now the word of the Lord came to me, saying, 5  ‘Before I formed you in the womb I knew you, and before you were born I consecrated you; I appointed you </a:t>
            </a:r>
            <a:r>
              <a:rPr lang="en-US" b="1" dirty="0"/>
              <a:t>a prophet to the nations</a:t>
            </a:r>
            <a:r>
              <a:rPr lang="en-US" dirty="0"/>
              <a:t>.’ 6 Then I said, ‘Ah, Lord God! Behold, I do not know how to speak, for I am only a youth.’ 7 But the Lord said to me, ‘Do not say, “I am only a youth”; for to all to whom I send you, you shall go, and whatever I command you, you shall speak. 8  Do not be afraid of them, for I am with you to deliver you, declares the Lord.’“</a:t>
            </a:r>
          </a:p>
          <a:p>
            <a:endParaRPr lang="en-US" dirty="0"/>
          </a:p>
          <a:p>
            <a:r>
              <a:rPr lang="en-US" b="1" dirty="0"/>
              <a:t>Acts 3:22-23</a:t>
            </a:r>
            <a:r>
              <a:rPr lang="en-US" dirty="0"/>
              <a:t> – “22 Moses said, '</a:t>
            </a:r>
            <a:r>
              <a:rPr lang="en-US" b="1" dirty="0"/>
              <a:t>The Lord God will raise up for you a prophet</a:t>
            </a:r>
            <a:r>
              <a:rPr lang="en-US" dirty="0"/>
              <a:t> like me from your brothers. You shall listen to him in whatever he tells you. 23 And it shall be that every soul who does not listen to that prophet shall be destroyed from the people.’”</a:t>
            </a:r>
          </a:p>
        </p:txBody>
      </p:sp>
      <p:sp>
        <p:nvSpPr>
          <p:cNvPr id="4" name="Slide Number Placeholder 3"/>
          <p:cNvSpPr>
            <a:spLocks noGrp="1"/>
          </p:cNvSpPr>
          <p:nvPr>
            <p:ph type="sldNum" sz="quarter" idx="5"/>
          </p:nvPr>
        </p:nvSpPr>
        <p:spPr/>
        <p:txBody>
          <a:bodyPr/>
          <a:lstStyle/>
          <a:p>
            <a:fld id="{D49C0E80-5B9B-4B4D-8689-0F718BEC0D80}" type="slidenum">
              <a:rPr lang="en-US" smtClean="0"/>
              <a:t>8</a:t>
            </a:fld>
            <a:endParaRPr lang="en-US"/>
          </a:p>
        </p:txBody>
      </p:sp>
      <p:sp>
        <p:nvSpPr>
          <p:cNvPr id="5" name="Date Placeholder 4">
            <a:extLst>
              <a:ext uri="{FF2B5EF4-FFF2-40B4-BE49-F238E27FC236}">
                <a16:creationId xmlns:a16="http://schemas.microsoft.com/office/drawing/2014/main" id="{45372986-1078-9C4D-F34A-39BC7E8502E1}"/>
              </a:ext>
            </a:extLst>
          </p:cNvPr>
          <p:cNvSpPr>
            <a:spLocks noGrp="1"/>
          </p:cNvSpPr>
          <p:nvPr>
            <p:ph type="dt" idx="1"/>
          </p:nvPr>
        </p:nvSpPr>
        <p:spPr/>
        <p:txBody>
          <a:bodyPr/>
          <a:lstStyle/>
          <a:p>
            <a:r>
              <a:rPr lang="en-US"/>
              <a:t>7/6/2025 am</a:t>
            </a:r>
          </a:p>
        </p:txBody>
      </p:sp>
      <p:sp>
        <p:nvSpPr>
          <p:cNvPr id="6" name="Footer Placeholder 5">
            <a:extLst>
              <a:ext uri="{FF2B5EF4-FFF2-40B4-BE49-F238E27FC236}">
                <a16:creationId xmlns:a16="http://schemas.microsoft.com/office/drawing/2014/main" id="{90E4E55A-356D-1106-3222-D05EA3B63BF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16614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267659" fontAlgn="base">
              <a:spcBef>
                <a:spcPct val="0"/>
              </a:spcBef>
              <a:spcAft>
                <a:spcPct val="0"/>
              </a:spcAft>
              <a:defRPr/>
            </a:pPr>
            <a:fld id="{3AF42B02-11F3-4BD2-B2E3-53F42D06C240}" type="slidenum">
              <a:rPr lang="en-US" altLang="en-US" sz="7000">
                <a:solidFill>
                  <a:prstClr val="black"/>
                </a:solidFill>
                <a:latin typeface="Arial" panose="020B0604020202020204" pitchFamily="34" charset="0"/>
              </a:rPr>
              <a:pPr defTabSz="5267659" fontAlgn="base">
                <a:spcBef>
                  <a:spcPct val="0"/>
                </a:spcBef>
                <a:spcAft>
                  <a:spcPct val="0"/>
                </a:spcAft>
                <a:defRPr/>
              </a:pPr>
              <a:t>10</a:t>
            </a:fld>
            <a:endParaRPr lang="en-US" altLang="en-US" sz="70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267659" fontAlgn="base">
              <a:spcBef>
                <a:spcPct val="0"/>
              </a:spcBef>
              <a:spcAft>
                <a:spcPct val="0"/>
              </a:spcAft>
              <a:defRPr/>
            </a:pPr>
            <a:r>
              <a:rPr lang="en-US" altLang="en-US" sz="7000">
                <a:solidFill>
                  <a:prstClr val="black"/>
                </a:solidFill>
                <a:latin typeface="Arial" panose="020B0604020202020204" pitchFamily="34" charset="0"/>
              </a:rPr>
              <a:t>7/6/2025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267659" fontAlgn="base">
              <a:spcBef>
                <a:spcPct val="0"/>
              </a:spcBef>
              <a:spcAft>
                <a:spcPct val="0"/>
              </a:spcAft>
              <a:defRPr/>
            </a:pPr>
            <a:r>
              <a:rPr lang="en-US" altLang="en-US" sz="70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175900" y="2600133"/>
            <a:ext cx="4792200" cy="8596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3600"/>
              <a:buNone/>
              <a:defRPr sz="3600" b="1">
                <a:solidFill>
                  <a:schemeClr val="lt1"/>
                </a:solidFill>
              </a:defRPr>
            </a:lvl1pPr>
            <a:lvl2pPr lvl="1" algn="ctr">
              <a:spcBef>
                <a:spcPts val="0"/>
              </a:spcBef>
              <a:spcAft>
                <a:spcPts val="0"/>
              </a:spcAft>
              <a:buClr>
                <a:schemeClr val="lt1"/>
              </a:buClr>
              <a:buSzPts val="3600"/>
              <a:buNone/>
              <a:defRPr sz="3600" b="1">
                <a:solidFill>
                  <a:schemeClr val="lt1"/>
                </a:solidFill>
              </a:defRPr>
            </a:lvl2pPr>
            <a:lvl3pPr lvl="2" algn="ctr">
              <a:spcBef>
                <a:spcPts val="0"/>
              </a:spcBef>
              <a:spcAft>
                <a:spcPts val="0"/>
              </a:spcAft>
              <a:buClr>
                <a:schemeClr val="lt1"/>
              </a:buClr>
              <a:buSzPts val="3600"/>
              <a:buNone/>
              <a:defRPr sz="3600" b="1">
                <a:solidFill>
                  <a:schemeClr val="lt1"/>
                </a:solidFill>
              </a:defRPr>
            </a:lvl3pPr>
            <a:lvl4pPr lvl="3" algn="ctr">
              <a:spcBef>
                <a:spcPts val="0"/>
              </a:spcBef>
              <a:spcAft>
                <a:spcPts val="0"/>
              </a:spcAft>
              <a:buClr>
                <a:schemeClr val="lt1"/>
              </a:buClr>
              <a:buSzPts val="3600"/>
              <a:buNone/>
              <a:defRPr sz="3600" b="1">
                <a:solidFill>
                  <a:schemeClr val="lt1"/>
                </a:solidFill>
              </a:defRPr>
            </a:lvl4pPr>
            <a:lvl5pPr lvl="4" algn="ctr">
              <a:spcBef>
                <a:spcPts val="0"/>
              </a:spcBef>
              <a:spcAft>
                <a:spcPts val="0"/>
              </a:spcAft>
              <a:buClr>
                <a:schemeClr val="lt1"/>
              </a:buClr>
              <a:buSzPts val="3600"/>
              <a:buNone/>
              <a:defRPr sz="3600" b="1">
                <a:solidFill>
                  <a:schemeClr val="lt1"/>
                </a:solidFill>
              </a:defRPr>
            </a:lvl5pPr>
            <a:lvl6pPr lvl="5" algn="ctr">
              <a:spcBef>
                <a:spcPts val="0"/>
              </a:spcBef>
              <a:spcAft>
                <a:spcPts val="0"/>
              </a:spcAft>
              <a:buClr>
                <a:schemeClr val="lt1"/>
              </a:buClr>
              <a:buSzPts val="3600"/>
              <a:buNone/>
              <a:defRPr sz="3600" b="1">
                <a:solidFill>
                  <a:schemeClr val="lt1"/>
                </a:solidFill>
              </a:defRPr>
            </a:lvl6pPr>
            <a:lvl7pPr lvl="6" algn="ctr">
              <a:spcBef>
                <a:spcPts val="0"/>
              </a:spcBef>
              <a:spcAft>
                <a:spcPts val="0"/>
              </a:spcAft>
              <a:buClr>
                <a:schemeClr val="lt1"/>
              </a:buClr>
              <a:buSzPts val="3600"/>
              <a:buNone/>
              <a:defRPr sz="3600" b="1">
                <a:solidFill>
                  <a:schemeClr val="lt1"/>
                </a:solidFill>
              </a:defRPr>
            </a:lvl7pPr>
            <a:lvl8pPr lvl="7" algn="ctr">
              <a:spcBef>
                <a:spcPts val="0"/>
              </a:spcBef>
              <a:spcAft>
                <a:spcPts val="0"/>
              </a:spcAft>
              <a:buClr>
                <a:schemeClr val="lt1"/>
              </a:buClr>
              <a:buSzPts val="3600"/>
              <a:buNone/>
              <a:defRPr sz="3600" b="1">
                <a:solidFill>
                  <a:schemeClr val="lt1"/>
                </a:solidFill>
              </a:defRPr>
            </a:lvl8pPr>
            <a:lvl9pPr lvl="8" algn="ctr">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10" name="Google Shape;10;p2"/>
          <p:cNvSpPr txBox="1">
            <a:spLocks noGrp="1"/>
          </p:cNvSpPr>
          <p:nvPr>
            <p:ph type="subTitle" idx="1"/>
          </p:nvPr>
        </p:nvSpPr>
        <p:spPr>
          <a:xfrm>
            <a:off x="2044200" y="4939533"/>
            <a:ext cx="5055600" cy="619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1"/>
              </a:buClr>
              <a:buSzPts val="1400"/>
              <a:buNone/>
              <a:defRPr sz="1400">
                <a:solidFill>
                  <a:schemeClr val="accent1"/>
                </a:solidFill>
              </a:defRPr>
            </a:lvl1pPr>
            <a:lvl2pPr lvl="1" algn="ctr">
              <a:lnSpc>
                <a:spcPct val="100000"/>
              </a:lnSpc>
              <a:spcBef>
                <a:spcPts val="0"/>
              </a:spcBef>
              <a:spcAft>
                <a:spcPts val="0"/>
              </a:spcAft>
              <a:buClr>
                <a:schemeClr val="lt1"/>
              </a:buClr>
              <a:buSzPts val="1800"/>
              <a:buNone/>
              <a:defRPr sz="1800">
                <a:solidFill>
                  <a:schemeClr val="lt1"/>
                </a:solidFill>
              </a:defRPr>
            </a:lvl2pPr>
            <a:lvl3pPr lvl="2" algn="ctr">
              <a:lnSpc>
                <a:spcPct val="100000"/>
              </a:lnSpc>
              <a:spcBef>
                <a:spcPts val="0"/>
              </a:spcBef>
              <a:spcAft>
                <a:spcPts val="0"/>
              </a:spcAft>
              <a:buClr>
                <a:schemeClr val="lt1"/>
              </a:buClr>
              <a:buSzPts val="1800"/>
              <a:buNone/>
              <a:defRPr sz="1800">
                <a:solidFill>
                  <a:schemeClr val="lt1"/>
                </a:solidFill>
              </a:defRPr>
            </a:lvl3pPr>
            <a:lvl4pPr lvl="3" algn="ctr">
              <a:lnSpc>
                <a:spcPct val="100000"/>
              </a:lnSpc>
              <a:spcBef>
                <a:spcPts val="0"/>
              </a:spcBef>
              <a:spcAft>
                <a:spcPts val="0"/>
              </a:spcAft>
              <a:buClr>
                <a:schemeClr val="lt1"/>
              </a:buClr>
              <a:buSzPts val="1800"/>
              <a:buNone/>
              <a:defRPr sz="1800">
                <a:solidFill>
                  <a:schemeClr val="lt1"/>
                </a:solidFill>
              </a:defRPr>
            </a:lvl4pPr>
            <a:lvl5pPr lvl="4" algn="ctr">
              <a:lnSpc>
                <a:spcPct val="100000"/>
              </a:lnSpc>
              <a:spcBef>
                <a:spcPts val="0"/>
              </a:spcBef>
              <a:spcAft>
                <a:spcPts val="0"/>
              </a:spcAft>
              <a:buClr>
                <a:schemeClr val="lt1"/>
              </a:buClr>
              <a:buSzPts val="1800"/>
              <a:buNone/>
              <a:defRPr sz="1800">
                <a:solidFill>
                  <a:schemeClr val="lt1"/>
                </a:solidFill>
              </a:defRPr>
            </a:lvl5pPr>
            <a:lvl6pPr lvl="5" algn="ctr">
              <a:lnSpc>
                <a:spcPct val="100000"/>
              </a:lnSpc>
              <a:spcBef>
                <a:spcPts val="0"/>
              </a:spcBef>
              <a:spcAft>
                <a:spcPts val="0"/>
              </a:spcAft>
              <a:buClr>
                <a:schemeClr val="lt1"/>
              </a:buClr>
              <a:buSzPts val="1800"/>
              <a:buNone/>
              <a:defRPr sz="1800">
                <a:solidFill>
                  <a:schemeClr val="lt1"/>
                </a:solidFill>
              </a:defRPr>
            </a:lvl6pPr>
            <a:lvl7pPr lvl="6" algn="ctr">
              <a:lnSpc>
                <a:spcPct val="100000"/>
              </a:lnSpc>
              <a:spcBef>
                <a:spcPts val="0"/>
              </a:spcBef>
              <a:spcAft>
                <a:spcPts val="0"/>
              </a:spcAft>
              <a:buClr>
                <a:schemeClr val="lt1"/>
              </a:buClr>
              <a:buSzPts val="1800"/>
              <a:buNone/>
              <a:defRPr sz="1800">
                <a:solidFill>
                  <a:schemeClr val="lt1"/>
                </a:solidFill>
              </a:defRPr>
            </a:lvl7pPr>
            <a:lvl8pPr lvl="7" algn="ctr">
              <a:lnSpc>
                <a:spcPct val="100000"/>
              </a:lnSpc>
              <a:spcBef>
                <a:spcPts val="0"/>
              </a:spcBef>
              <a:spcAft>
                <a:spcPts val="0"/>
              </a:spcAft>
              <a:buClr>
                <a:schemeClr val="lt1"/>
              </a:buClr>
              <a:buSzPts val="1800"/>
              <a:buNone/>
              <a:defRPr sz="1800">
                <a:solidFill>
                  <a:schemeClr val="lt1"/>
                </a:solidFill>
              </a:defRPr>
            </a:lvl8pPr>
            <a:lvl9pPr lvl="8" algn="ctr">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774782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7"/>
        <p:cNvGrpSpPr/>
        <p:nvPr/>
      </p:nvGrpSpPr>
      <p:grpSpPr>
        <a:xfrm>
          <a:off x="0" y="0"/>
          <a:ext cx="0" cy="0"/>
          <a:chOff x="0" y="0"/>
          <a:chExt cx="0" cy="0"/>
        </a:xfrm>
      </p:grpSpPr>
      <p:sp>
        <p:nvSpPr>
          <p:cNvPr id="38" name="Google Shape;38;p11"/>
          <p:cNvSpPr txBox="1">
            <a:spLocks noGrp="1"/>
          </p:cNvSpPr>
          <p:nvPr>
            <p:ph type="title" hasCustomPrompt="1"/>
          </p:nvPr>
        </p:nvSpPr>
        <p:spPr>
          <a:xfrm>
            <a:off x="1920751" y="2179233"/>
            <a:ext cx="5302500" cy="1488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7200"/>
              <a:buNone/>
              <a:defRPr sz="7200">
                <a:solidFill>
                  <a:schemeClr val="lt1"/>
                </a:solidFill>
              </a:defRPr>
            </a:lvl1pPr>
            <a:lvl2pPr lvl="1" algn="ctr">
              <a:spcBef>
                <a:spcPts val="0"/>
              </a:spcBef>
              <a:spcAft>
                <a:spcPts val="0"/>
              </a:spcAft>
              <a:buClr>
                <a:schemeClr val="lt1"/>
              </a:buClr>
              <a:buSzPts val="7200"/>
              <a:buNone/>
              <a:defRPr sz="7200">
                <a:solidFill>
                  <a:schemeClr val="lt1"/>
                </a:solidFill>
              </a:defRPr>
            </a:lvl2pPr>
            <a:lvl3pPr lvl="2" algn="ctr">
              <a:spcBef>
                <a:spcPts val="0"/>
              </a:spcBef>
              <a:spcAft>
                <a:spcPts val="0"/>
              </a:spcAft>
              <a:buClr>
                <a:schemeClr val="lt1"/>
              </a:buClr>
              <a:buSzPts val="7200"/>
              <a:buNone/>
              <a:defRPr sz="7200">
                <a:solidFill>
                  <a:schemeClr val="lt1"/>
                </a:solidFill>
              </a:defRPr>
            </a:lvl3pPr>
            <a:lvl4pPr lvl="3" algn="ctr">
              <a:spcBef>
                <a:spcPts val="0"/>
              </a:spcBef>
              <a:spcAft>
                <a:spcPts val="0"/>
              </a:spcAft>
              <a:buClr>
                <a:schemeClr val="lt1"/>
              </a:buClr>
              <a:buSzPts val="7200"/>
              <a:buNone/>
              <a:defRPr sz="7200">
                <a:solidFill>
                  <a:schemeClr val="lt1"/>
                </a:solidFill>
              </a:defRPr>
            </a:lvl4pPr>
            <a:lvl5pPr lvl="4" algn="ctr">
              <a:spcBef>
                <a:spcPts val="0"/>
              </a:spcBef>
              <a:spcAft>
                <a:spcPts val="0"/>
              </a:spcAft>
              <a:buClr>
                <a:schemeClr val="lt1"/>
              </a:buClr>
              <a:buSzPts val="7200"/>
              <a:buNone/>
              <a:defRPr sz="7200">
                <a:solidFill>
                  <a:schemeClr val="lt1"/>
                </a:solidFill>
              </a:defRPr>
            </a:lvl5pPr>
            <a:lvl6pPr lvl="5" algn="ctr">
              <a:spcBef>
                <a:spcPts val="0"/>
              </a:spcBef>
              <a:spcAft>
                <a:spcPts val="0"/>
              </a:spcAft>
              <a:buClr>
                <a:schemeClr val="lt1"/>
              </a:buClr>
              <a:buSzPts val="7200"/>
              <a:buNone/>
              <a:defRPr sz="7200">
                <a:solidFill>
                  <a:schemeClr val="lt1"/>
                </a:solidFill>
              </a:defRPr>
            </a:lvl6pPr>
            <a:lvl7pPr lvl="6" algn="ctr">
              <a:spcBef>
                <a:spcPts val="0"/>
              </a:spcBef>
              <a:spcAft>
                <a:spcPts val="0"/>
              </a:spcAft>
              <a:buClr>
                <a:schemeClr val="lt1"/>
              </a:buClr>
              <a:buSzPts val="7200"/>
              <a:buNone/>
              <a:defRPr sz="7200">
                <a:solidFill>
                  <a:schemeClr val="lt1"/>
                </a:solidFill>
              </a:defRPr>
            </a:lvl7pPr>
            <a:lvl8pPr lvl="7" algn="ctr">
              <a:spcBef>
                <a:spcPts val="0"/>
              </a:spcBef>
              <a:spcAft>
                <a:spcPts val="0"/>
              </a:spcAft>
              <a:buClr>
                <a:schemeClr val="lt1"/>
              </a:buClr>
              <a:buSzPts val="7200"/>
              <a:buNone/>
              <a:defRPr sz="7200">
                <a:solidFill>
                  <a:schemeClr val="lt1"/>
                </a:solidFill>
              </a:defRPr>
            </a:lvl8pPr>
            <a:lvl9pPr lvl="8" algn="ctr">
              <a:spcBef>
                <a:spcPts val="0"/>
              </a:spcBef>
              <a:spcAft>
                <a:spcPts val="0"/>
              </a:spcAft>
              <a:buClr>
                <a:schemeClr val="lt1"/>
              </a:buClr>
              <a:buSzPts val="7200"/>
              <a:buNone/>
              <a:defRPr sz="7200">
                <a:solidFill>
                  <a:schemeClr val="lt1"/>
                </a:solidFill>
              </a:defRPr>
            </a:lvl9pPr>
          </a:lstStyle>
          <a:p>
            <a:r>
              <a:t>xx%</a:t>
            </a:r>
          </a:p>
        </p:txBody>
      </p:sp>
      <p:sp>
        <p:nvSpPr>
          <p:cNvPr id="39" name="Google Shape;39;p11"/>
          <p:cNvSpPr txBox="1">
            <a:spLocks noGrp="1"/>
          </p:cNvSpPr>
          <p:nvPr>
            <p:ph type="body" idx="1"/>
          </p:nvPr>
        </p:nvSpPr>
        <p:spPr>
          <a:xfrm>
            <a:off x="2786551" y="4125967"/>
            <a:ext cx="3570900" cy="756000"/>
          </a:xfrm>
          <a:prstGeom prst="rect">
            <a:avLst/>
          </a:prstGeom>
        </p:spPr>
        <p:txBody>
          <a:bodyPr spcFirstLastPara="1" wrap="square" lIns="91425" tIns="91425" rIns="91425" bIns="91425" anchor="t" anchorCtr="0">
            <a:noAutofit/>
          </a:bodyPr>
          <a:lstStyle>
            <a:lvl1pPr marL="457189" lvl="0" indent="-342891" algn="ctr">
              <a:spcBef>
                <a:spcPts val="0"/>
              </a:spcBef>
              <a:spcAft>
                <a:spcPts val="0"/>
              </a:spcAft>
              <a:buClr>
                <a:schemeClr val="accent1"/>
              </a:buClr>
              <a:buSzPts val="1800"/>
              <a:buChar char="●"/>
              <a:defRPr>
                <a:solidFill>
                  <a:schemeClr val="accent1"/>
                </a:solidFill>
              </a:defRPr>
            </a:lvl1pPr>
            <a:lvl2pPr marL="914377" lvl="1" indent="-342891" algn="ctr">
              <a:spcBef>
                <a:spcPts val="1600"/>
              </a:spcBef>
              <a:spcAft>
                <a:spcPts val="0"/>
              </a:spcAft>
              <a:buClr>
                <a:schemeClr val="accent1"/>
              </a:buClr>
              <a:buSzPts val="1800"/>
              <a:buChar char="○"/>
              <a:defRPr sz="1800">
                <a:solidFill>
                  <a:schemeClr val="accent1"/>
                </a:solidFill>
              </a:defRPr>
            </a:lvl2pPr>
            <a:lvl3pPr marL="1371566" lvl="2" indent="-342891" algn="ctr">
              <a:spcBef>
                <a:spcPts val="1600"/>
              </a:spcBef>
              <a:spcAft>
                <a:spcPts val="0"/>
              </a:spcAft>
              <a:buClr>
                <a:schemeClr val="accent1"/>
              </a:buClr>
              <a:buSzPts val="1800"/>
              <a:buChar char="■"/>
              <a:defRPr sz="1800">
                <a:solidFill>
                  <a:schemeClr val="accent1"/>
                </a:solidFill>
              </a:defRPr>
            </a:lvl3pPr>
            <a:lvl4pPr marL="1828754" lvl="3" indent="-342891" algn="ctr">
              <a:spcBef>
                <a:spcPts val="1600"/>
              </a:spcBef>
              <a:spcAft>
                <a:spcPts val="0"/>
              </a:spcAft>
              <a:buClr>
                <a:schemeClr val="accent1"/>
              </a:buClr>
              <a:buSzPts val="1800"/>
              <a:buChar char="●"/>
              <a:defRPr sz="1800">
                <a:solidFill>
                  <a:schemeClr val="accent1"/>
                </a:solidFill>
              </a:defRPr>
            </a:lvl4pPr>
            <a:lvl5pPr marL="2285943" lvl="4" indent="-342891" algn="ctr">
              <a:spcBef>
                <a:spcPts val="1600"/>
              </a:spcBef>
              <a:spcAft>
                <a:spcPts val="0"/>
              </a:spcAft>
              <a:buClr>
                <a:schemeClr val="accent1"/>
              </a:buClr>
              <a:buSzPts val="1800"/>
              <a:buChar char="○"/>
              <a:defRPr sz="1800">
                <a:solidFill>
                  <a:schemeClr val="accent1"/>
                </a:solidFill>
              </a:defRPr>
            </a:lvl5pPr>
            <a:lvl6pPr marL="2743131" lvl="5" indent="-342891" algn="ctr">
              <a:spcBef>
                <a:spcPts val="1600"/>
              </a:spcBef>
              <a:spcAft>
                <a:spcPts val="0"/>
              </a:spcAft>
              <a:buClr>
                <a:schemeClr val="accent1"/>
              </a:buClr>
              <a:buSzPts val="1800"/>
              <a:buChar char="■"/>
              <a:defRPr sz="1800">
                <a:solidFill>
                  <a:schemeClr val="accent1"/>
                </a:solidFill>
              </a:defRPr>
            </a:lvl6pPr>
            <a:lvl7pPr marL="3200320" lvl="6" indent="-342891" algn="ctr">
              <a:spcBef>
                <a:spcPts val="1600"/>
              </a:spcBef>
              <a:spcAft>
                <a:spcPts val="0"/>
              </a:spcAft>
              <a:buClr>
                <a:schemeClr val="accent1"/>
              </a:buClr>
              <a:buSzPts val="1800"/>
              <a:buChar char="●"/>
              <a:defRPr sz="1800">
                <a:solidFill>
                  <a:schemeClr val="accent1"/>
                </a:solidFill>
              </a:defRPr>
            </a:lvl7pPr>
            <a:lvl8pPr marL="3657509" lvl="7" indent="-342891" algn="ctr">
              <a:spcBef>
                <a:spcPts val="1600"/>
              </a:spcBef>
              <a:spcAft>
                <a:spcPts val="0"/>
              </a:spcAft>
              <a:buClr>
                <a:schemeClr val="accent1"/>
              </a:buClr>
              <a:buSzPts val="1800"/>
              <a:buChar char="○"/>
              <a:defRPr sz="1800">
                <a:solidFill>
                  <a:schemeClr val="accent1"/>
                </a:solidFill>
              </a:defRPr>
            </a:lvl8pPr>
            <a:lvl9pPr marL="4114697" lvl="8" indent="-342891" algn="ctr">
              <a:spcBef>
                <a:spcPts val="1600"/>
              </a:spcBef>
              <a:spcAft>
                <a:spcPts val="1600"/>
              </a:spcAft>
              <a:buClr>
                <a:schemeClr val="accent1"/>
              </a:buClr>
              <a:buSzPts val="1800"/>
              <a:buChar char="■"/>
              <a:defRPr sz="1800">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3342027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Tree>
    <p:extLst>
      <p:ext uri="{BB962C8B-B14F-4D97-AF65-F5344CB8AC3E}">
        <p14:creationId xmlns:p14="http://schemas.microsoft.com/office/powerpoint/2010/main" val="3518593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Bullet Points">
  <p:cSld name="Title + Bullet Points">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43" name="Google Shape;43;p13"/>
          <p:cNvSpPr txBox="1">
            <a:spLocks noGrp="1"/>
          </p:cNvSpPr>
          <p:nvPr>
            <p:ph type="body" idx="1"/>
          </p:nvPr>
        </p:nvSpPr>
        <p:spPr>
          <a:xfrm>
            <a:off x="938501" y="1661367"/>
            <a:ext cx="7172100" cy="4053200"/>
          </a:xfrm>
          <a:prstGeom prst="rect">
            <a:avLst/>
          </a:prstGeom>
        </p:spPr>
        <p:txBody>
          <a:bodyPr spcFirstLastPara="1" wrap="square" lIns="91425" tIns="91425" rIns="91425" bIns="91425" anchor="t" anchorCtr="0">
            <a:noAutofit/>
          </a:bodyPr>
          <a:lstStyle>
            <a:lvl1pPr marL="457189" lvl="0" indent="-301618" rtl="0">
              <a:spcBef>
                <a:spcPts val="0"/>
              </a:spcBef>
              <a:spcAft>
                <a:spcPts val="0"/>
              </a:spcAft>
              <a:buClr>
                <a:schemeClr val="lt1"/>
              </a:buClr>
              <a:buSzPts val="1150"/>
              <a:buChar char="●"/>
              <a:defRPr sz="1151">
                <a:solidFill>
                  <a:schemeClr val="lt1"/>
                </a:solidFill>
              </a:defRPr>
            </a:lvl1pPr>
            <a:lvl2pPr marL="914377" lvl="1" indent="-301618" rtl="0">
              <a:spcBef>
                <a:spcPts val="1600"/>
              </a:spcBef>
              <a:spcAft>
                <a:spcPts val="0"/>
              </a:spcAft>
              <a:buClr>
                <a:schemeClr val="lt1"/>
              </a:buClr>
              <a:buSzPts val="1150"/>
              <a:buChar char="○"/>
              <a:defRPr sz="1151">
                <a:solidFill>
                  <a:schemeClr val="lt1"/>
                </a:solidFill>
              </a:defRPr>
            </a:lvl2pPr>
            <a:lvl3pPr marL="1371566" lvl="2" indent="-301618" rtl="0">
              <a:spcBef>
                <a:spcPts val="1600"/>
              </a:spcBef>
              <a:spcAft>
                <a:spcPts val="0"/>
              </a:spcAft>
              <a:buClr>
                <a:schemeClr val="lt1"/>
              </a:buClr>
              <a:buSzPts val="1150"/>
              <a:buChar char="■"/>
              <a:defRPr sz="1151">
                <a:solidFill>
                  <a:schemeClr val="lt1"/>
                </a:solidFill>
              </a:defRPr>
            </a:lvl3pPr>
            <a:lvl4pPr marL="1828754" lvl="3" indent="-301618" rtl="0">
              <a:spcBef>
                <a:spcPts val="1600"/>
              </a:spcBef>
              <a:spcAft>
                <a:spcPts val="0"/>
              </a:spcAft>
              <a:buClr>
                <a:schemeClr val="lt1"/>
              </a:buClr>
              <a:buSzPts val="1150"/>
              <a:buChar char="●"/>
              <a:defRPr sz="1151">
                <a:solidFill>
                  <a:schemeClr val="lt1"/>
                </a:solidFill>
              </a:defRPr>
            </a:lvl4pPr>
            <a:lvl5pPr marL="2285943" lvl="4" indent="-301618" rtl="0">
              <a:spcBef>
                <a:spcPts val="1600"/>
              </a:spcBef>
              <a:spcAft>
                <a:spcPts val="0"/>
              </a:spcAft>
              <a:buClr>
                <a:schemeClr val="lt1"/>
              </a:buClr>
              <a:buSzPts val="1150"/>
              <a:buChar char="○"/>
              <a:defRPr sz="1151">
                <a:solidFill>
                  <a:schemeClr val="lt1"/>
                </a:solidFill>
              </a:defRPr>
            </a:lvl5pPr>
            <a:lvl6pPr marL="2743131" lvl="5" indent="-301618" rtl="0">
              <a:spcBef>
                <a:spcPts val="1600"/>
              </a:spcBef>
              <a:spcAft>
                <a:spcPts val="0"/>
              </a:spcAft>
              <a:buClr>
                <a:schemeClr val="lt1"/>
              </a:buClr>
              <a:buSzPts val="1150"/>
              <a:buChar char="■"/>
              <a:defRPr sz="1151">
                <a:solidFill>
                  <a:schemeClr val="lt1"/>
                </a:solidFill>
              </a:defRPr>
            </a:lvl6pPr>
            <a:lvl7pPr marL="3200320" lvl="6" indent="-301618" rtl="0">
              <a:spcBef>
                <a:spcPts val="1600"/>
              </a:spcBef>
              <a:spcAft>
                <a:spcPts val="0"/>
              </a:spcAft>
              <a:buClr>
                <a:schemeClr val="lt1"/>
              </a:buClr>
              <a:buSzPts val="1150"/>
              <a:buChar char="●"/>
              <a:defRPr sz="1151">
                <a:solidFill>
                  <a:schemeClr val="lt1"/>
                </a:solidFill>
              </a:defRPr>
            </a:lvl7pPr>
            <a:lvl8pPr marL="3657509" lvl="7" indent="-301618" rtl="0">
              <a:spcBef>
                <a:spcPts val="1600"/>
              </a:spcBef>
              <a:spcAft>
                <a:spcPts val="0"/>
              </a:spcAft>
              <a:buClr>
                <a:schemeClr val="lt1"/>
              </a:buClr>
              <a:buSzPts val="1150"/>
              <a:buChar char="○"/>
              <a:defRPr sz="1151">
                <a:solidFill>
                  <a:schemeClr val="lt1"/>
                </a:solidFill>
              </a:defRPr>
            </a:lvl8pPr>
            <a:lvl9pPr marL="4114697" lvl="8" indent="-301618" rtl="0">
              <a:spcBef>
                <a:spcPts val="1600"/>
              </a:spcBef>
              <a:spcAft>
                <a:spcPts val="1600"/>
              </a:spcAft>
              <a:buClr>
                <a:schemeClr val="lt1"/>
              </a:buClr>
              <a:buSzPts val="1150"/>
              <a:buChar char="■"/>
              <a:defRPr sz="1151">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801378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4"/>
        <p:cNvGrpSpPr/>
        <p:nvPr/>
      </p:nvGrpSpPr>
      <p:grpSpPr>
        <a:xfrm>
          <a:off x="0" y="0"/>
          <a:ext cx="0" cy="0"/>
          <a:chOff x="0" y="0"/>
          <a:chExt cx="0" cy="0"/>
        </a:xfrm>
      </p:grpSpPr>
      <p:sp>
        <p:nvSpPr>
          <p:cNvPr id="45" name="Google Shape;45;p14"/>
          <p:cNvSpPr txBox="1">
            <a:spLocks noGrp="1"/>
          </p:cNvSpPr>
          <p:nvPr>
            <p:ph type="title"/>
          </p:nvPr>
        </p:nvSpPr>
        <p:spPr>
          <a:xfrm>
            <a:off x="3538497"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46" name="Google Shape;46;p14"/>
          <p:cNvSpPr txBox="1">
            <a:spLocks noGrp="1"/>
          </p:cNvSpPr>
          <p:nvPr>
            <p:ph type="subTitle" idx="1"/>
          </p:nvPr>
        </p:nvSpPr>
        <p:spPr>
          <a:xfrm>
            <a:off x="3538497"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47" name="Google Shape;47;p14"/>
          <p:cNvSpPr txBox="1">
            <a:spLocks noGrp="1"/>
          </p:cNvSpPr>
          <p:nvPr>
            <p:ph type="title" idx="2"/>
          </p:nvPr>
        </p:nvSpPr>
        <p:spPr>
          <a:xfrm>
            <a:off x="6028553"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48" name="Google Shape;48;p14"/>
          <p:cNvSpPr txBox="1">
            <a:spLocks noGrp="1"/>
          </p:cNvSpPr>
          <p:nvPr>
            <p:ph type="subTitle" idx="3"/>
          </p:nvPr>
        </p:nvSpPr>
        <p:spPr>
          <a:xfrm>
            <a:off x="6028553"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49" name="Google Shape;49;p14"/>
          <p:cNvSpPr txBox="1">
            <a:spLocks noGrp="1"/>
          </p:cNvSpPr>
          <p:nvPr>
            <p:ph type="title" idx="4"/>
          </p:nvPr>
        </p:nvSpPr>
        <p:spPr>
          <a:xfrm>
            <a:off x="1048447"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50" name="Google Shape;50;p14"/>
          <p:cNvSpPr txBox="1">
            <a:spLocks noGrp="1"/>
          </p:cNvSpPr>
          <p:nvPr>
            <p:ph type="subTitle" idx="5"/>
          </p:nvPr>
        </p:nvSpPr>
        <p:spPr>
          <a:xfrm>
            <a:off x="1048447"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51" name="Google Shape;51;p14"/>
          <p:cNvSpPr txBox="1">
            <a:spLocks noGrp="1"/>
          </p:cNvSpPr>
          <p:nvPr>
            <p:ph type="title" idx="6" hasCustomPrompt="1"/>
          </p:nvPr>
        </p:nvSpPr>
        <p:spPr>
          <a:xfrm>
            <a:off x="1048451"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
        <p:nvSpPr>
          <p:cNvPr id="52" name="Google Shape;52;p14"/>
          <p:cNvSpPr txBox="1">
            <a:spLocks noGrp="1"/>
          </p:cNvSpPr>
          <p:nvPr>
            <p:ph type="title" idx="7" hasCustomPrompt="1"/>
          </p:nvPr>
        </p:nvSpPr>
        <p:spPr>
          <a:xfrm>
            <a:off x="3538500"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
        <p:nvSpPr>
          <p:cNvPr id="53" name="Google Shape;53;p14"/>
          <p:cNvSpPr txBox="1">
            <a:spLocks noGrp="1"/>
          </p:cNvSpPr>
          <p:nvPr>
            <p:ph type="title" idx="8" hasCustomPrompt="1"/>
          </p:nvPr>
        </p:nvSpPr>
        <p:spPr>
          <a:xfrm>
            <a:off x="6028551"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Tree>
    <p:extLst>
      <p:ext uri="{BB962C8B-B14F-4D97-AF65-F5344CB8AC3E}">
        <p14:creationId xmlns:p14="http://schemas.microsoft.com/office/powerpoint/2010/main" val="13775547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Text">
  <p:cSld name="Big Text">
    <p:spTree>
      <p:nvGrpSpPr>
        <p:cNvPr id="1" name="Shape 54"/>
        <p:cNvGrpSpPr/>
        <p:nvPr/>
      </p:nvGrpSpPr>
      <p:grpSpPr>
        <a:xfrm>
          <a:off x="0" y="0"/>
          <a:ext cx="0" cy="0"/>
          <a:chOff x="0" y="0"/>
          <a:chExt cx="0" cy="0"/>
        </a:xfrm>
      </p:grpSpPr>
      <p:sp>
        <p:nvSpPr>
          <p:cNvPr id="55" name="Google Shape;55;p15"/>
          <p:cNvSpPr txBox="1">
            <a:spLocks noGrp="1"/>
          </p:cNvSpPr>
          <p:nvPr>
            <p:ph type="ctrTitle"/>
          </p:nvPr>
        </p:nvSpPr>
        <p:spPr>
          <a:xfrm>
            <a:off x="4285501" y="3777167"/>
            <a:ext cx="3657300" cy="859600"/>
          </a:xfrm>
          <a:prstGeom prst="rect">
            <a:avLst/>
          </a:prstGeom>
          <a:effectLst>
            <a:outerShdw blurRad="57150" dist="19050" dir="5400000" algn="bl" rotWithShape="0">
              <a:srgbClr val="76A5AF">
                <a:alpha val="88000"/>
              </a:srgbClr>
            </a:outerShdw>
          </a:effectLst>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6000" b="1">
                <a:solidFill>
                  <a:schemeClr val="lt1"/>
                </a:solidFill>
              </a:defRPr>
            </a:lvl1pPr>
            <a:lvl2pPr lvl="1" algn="ctr" rtl="0">
              <a:spcBef>
                <a:spcPts val="0"/>
              </a:spcBef>
              <a:spcAft>
                <a:spcPts val="0"/>
              </a:spcAft>
              <a:buClr>
                <a:schemeClr val="lt1"/>
              </a:buClr>
              <a:buSzPts val="3600"/>
              <a:buNone/>
              <a:defRPr sz="3600" b="1">
                <a:solidFill>
                  <a:schemeClr val="lt1"/>
                </a:solidFill>
              </a:defRPr>
            </a:lvl2pPr>
            <a:lvl3pPr lvl="2" algn="ctr" rtl="0">
              <a:spcBef>
                <a:spcPts val="0"/>
              </a:spcBef>
              <a:spcAft>
                <a:spcPts val="0"/>
              </a:spcAft>
              <a:buClr>
                <a:schemeClr val="lt1"/>
              </a:buClr>
              <a:buSzPts val="3600"/>
              <a:buNone/>
              <a:defRPr sz="3600" b="1">
                <a:solidFill>
                  <a:schemeClr val="lt1"/>
                </a:solidFill>
              </a:defRPr>
            </a:lvl3pPr>
            <a:lvl4pPr lvl="3" algn="ctr" rtl="0">
              <a:spcBef>
                <a:spcPts val="0"/>
              </a:spcBef>
              <a:spcAft>
                <a:spcPts val="0"/>
              </a:spcAft>
              <a:buClr>
                <a:schemeClr val="lt1"/>
              </a:buClr>
              <a:buSzPts val="3600"/>
              <a:buNone/>
              <a:defRPr sz="3600" b="1">
                <a:solidFill>
                  <a:schemeClr val="lt1"/>
                </a:solidFill>
              </a:defRPr>
            </a:lvl4pPr>
            <a:lvl5pPr lvl="4" algn="ctr" rtl="0">
              <a:spcBef>
                <a:spcPts val="0"/>
              </a:spcBef>
              <a:spcAft>
                <a:spcPts val="0"/>
              </a:spcAft>
              <a:buClr>
                <a:schemeClr val="lt1"/>
              </a:buClr>
              <a:buSzPts val="3600"/>
              <a:buNone/>
              <a:defRPr sz="3600" b="1">
                <a:solidFill>
                  <a:schemeClr val="lt1"/>
                </a:solidFill>
              </a:defRPr>
            </a:lvl5pPr>
            <a:lvl6pPr lvl="5" algn="ctr" rtl="0">
              <a:spcBef>
                <a:spcPts val="0"/>
              </a:spcBef>
              <a:spcAft>
                <a:spcPts val="0"/>
              </a:spcAft>
              <a:buClr>
                <a:schemeClr val="lt1"/>
              </a:buClr>
              <a:buSzPts val="3600"/>
              <a:buNone/>
              <a:defRPr sz="3600" b="1">
                <a:solidFill>
                  <a:schemeClr val="lt1"/>
                </a:solidFill>
              </a:defRPr>
            </a:lvl6pPr>
            <a:lvl7pPr lvl="6" algn="ctr" rtl="0">
              <a:spcBef>
                <a:spcPts val="0"/>
              </a:spcBef>
              <a:spcAft>
                <a:spcPts val="0"/>
              </a:spcAft>
              <a:buClr>
                <a:schemeClr val="lt1"/>
              </a:buClr>
              <a:buSzPts val="3600"/>
              <a:buNone/>
              <a:defRPr sz="3600" b="1">
                <a:solidFill>
                  <a:schemeClr val="lt1"/>
                </a:solidFill>
              </a:defRPr>
            </a:lvl7pPr>
            <a:lvl8pPr lvl="7" algn="ctr" rtl="0">
              <a:spcBef>
                <a:spcPts val="0"/>
              </a:spcBef>
              <a:spcAft>
                <a:spcPts val="0"/>
              </a:spcAft>
              <a:buClr>
                <a:schemeClr val="lt1"/>
              </a:buClr>
              <a:buSzPts val="3600"/>
              <a:buNone/>
              <a:defRPr sz="3600" b="1">
                <a:solidFill>
                  <a:schemeClr val="lt1"/>
                </a:solidFill>
              </a:defRPr>
            </a:lvl8pPr>
            <a:lvl9pPr lvl="8" algn="ctr" rtl="0">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56" name="Google Shape;56;p15"/>
          <p:cNvSpPr txBox="1">
            <a:spLocks noGrp="1"/>
          </p:cNvSpPr>
          <p:nvPr>
            <p:ph type="subTitle" idx="1"/>
          </p:nvPr>
        </p:nvSpPr>
        <p:spPr>
          <a:xfrm>
            <a:off x="4144051" y="4733133"/>
            <a:ext cx="394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693354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7"/>
        <p:cNvGrpSpPr/>
        <p:nvPr/>
      </p:nvGrpSpPr>
      <p:grpSpPr>
        <a:xfrm>
          <a:off x="0" y="0"/>
          <a:ext cx="0" cy="0"/>
          <a:chOff x="0" y="0"/>
          <a:chExt cx="0" cy="0"/>
        </a:xfrm>
      </p:grpSpPr>
      <p:sp>
        <p:nvSpPr>
          <p:cNvPr id="58" name="Google Shape;58;p16"/>
          <p:cNvSpPr txBox="1">
            <a:spLocks noGrp="1"/>
          </p:cNvSpPr>
          <p:nvPr>
            <p:ph type="ctrTitle"/>
          </p:nvPr>
        </p:nvSpPr>
        <p:spPr>
          <a:xfrm>
            <a:off x="1850526" y="1543900"/>
            <a:ext cx="5442900" cy="3470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3000"/>
              <a:buNone/>
              <a:defRPr sz="3000" b="1">
                <a:solidFill>
                  <a:schemeClr val="lt1"/>
                </a:solidFill>
              </a:defRPr>
            </a:lvl1pPr>
            <a:lvl2pPr lvl="1" algn="ctr" rtl="0">
              <a:spcBef>
                <a:spcPts val="0"/>
              </a:spcBef>
              <a:spcAft>
                <a:spcPts val="0"/>
              </a:spcAft>
              <a:buClr>
                <a:schemeClr val="lt1"/>
              </a:buClr>
              <a:buSzPts val="3000"/>
              <a:buNone/>
              <a:defRPr sz="3000" b="1">
                <a:solidFill>
                  <a:schemeClr val="lt1"/>
                </a:solidFill>
              </a:defRPr>
            </a:lvl2pPr>
            <a:lvl3pPr lvl="2" algn="ctr" rtl="0">
              <a:spcBef>
                <a:spcPts val="0"/>
              </a:spcBef>
              <a:spcAft>
                <a:spcPts val="0"/>
              </a:spcAft>
              <a:buClr>
                <a:schemeClr val="lt1"/>
              </a:buClr>
              <a:buSzPts val="3000"/>
              <a:buNone/>
              <a:defRPr sz="3000" b="1">
                <a:solidFill>
                  <a:schemeClr val="lt1"/>
                </a:solidFill>
              </a:defRPr>
            </a:lvl3pPr>
            <a:lvl4pPr lvl="3" algn="ctr" rtl="0">
              <a:spcBef>
                <a:spcPts val="0"/>
              </a:spcBef>
              <a:spcAft>
                <a:spcPts val="0"/>
              </a:spcAft>
              <a:buClr>
                <a:schemeClr val="lt1"/>
              </a:buClr>
              <a:buSzPts val="3000"/>
              <a:buNone/>
              <a:defRPr sz="3000" b="1">
                <a:solidFill>
                  <a:schemeClr val="lt1"/>
                </a:solidFill>
              </a:defRPr>
            </a:lvl4pPr>
            <a:lvl5pPr lvl="4" algn="ctr" rtl="0">
              <a:spcBef>
                <a:spcPts val="0"/>
              </a:spcBef>
              <a:spcAft>
                <a:spcPts val="0"/>
              </a:spcAft>
              <a:buClr>
                <a:schemeClr val="lt1"/>
              </a:buClr>
              <a:buSzPts val="3000"/>
              <a:buNone/>
              <a:defRPr sz="3000" b="1">
                <a:solidFill>
                  <a:schemeClr val="lt1"/>
                </a:solidFill>
              </a:defRPr>
            </a:lvl5pPr>
            <a:lvl6pPr lvl="5" algn="ctr" rtl="0">
              <a:spcBef>
                <a:spcPts val="0"/>
              </a:spcBef>
              <a:spcAft>
                <a:spcPts val="0"/>
              </a:spcAft>
              <a:buClr>
                <a:schemeClr val="lt1"/>
              </a:buClr>
              <a:buSzPts val="3000"/>
              <a:buNone/>
              <a:defRPr sz="3000" b="1">
                <a:solidFill>
                  <a:schemeClr val="lt1"/>
                </a:solidFill>
              </a:defRPr>
            </a:lvl6pPr>
            <a:lvl7pPr lvl="6" algn="ctr" rtl="0">
              <a:spcBef>
                <a:spcPts val="0"/>
              </a:spcBef>
              <a:spcAft>
                <a:spcPts val="0"/>
              </a:spcAft>
              <a:buClr>
                <a:schemeClr val="lt1"/>
              </a:buClr>
              <a:buSzPts val="3000"/>
              <a:buNone/>
              <a:defRPr sz="3000" b="1">
                <a:solidFill>
                  <a:schemeClr val="lt1"/>
                </a:solidFill>
              </a:defRPr>
            </a:lvl7pPr>
            <a:lvl8pPr lvl="7" algn="ctr" rtl="0">
              <a:spcBef>
                <a:spcPts val="0"/>
              </a:spcBef>
              <a:spcAft>
                <a:spcPts val="0"/>
              </a:spcAft>
              <a:buClr>
                <a:schemeClr val="lt1"/>
              </a:buClr>
              <a:buSzPts val="3000"/>
              <a:buNone/>
              <a:defRPr sz="3000" b="1">
                <a:solidFill>
                  <a:schemeClr val="lt1"/>
                </a:solidFill>
              </a:defRPr>
            </a:lvl8pPr>
            <a:lvl9pPr lvl="8" algn="ctr" rtl="0">
              <a:spcBef>
                <a:spcPts val="0"/>
              </a:spcBef>
              <a:spcAft>
                <a:spcPts val="0"/>
              </a:spcAft>
              <a:buClr>
                <a:schemeClr val="lt1"/>
              </a:buClr>
              <a:buSzPts val="3000"/>
              <a:buNone/>
              <a:defRPr sz="3000" b="1">
                <a:solidFill>
                  <a:schemeClr val="lt1"/>
                </a:solidFill>
              </a:defRPr>
            </a:lvl9pPr>
          </a:lstStyle>
          <a:p>
            <a:r>
              <a:rPr lang="en-US"/>
              <a:t>Click to edit Master title style</a:t>
            </a:r>
            <a:endParaRPr/>
          </a:p>
        </p:txBody>
      </p:sp>
      <p:sp>
        <p:nvSpPr>
          <p:cNvPr id="59" name="Google Shape;59;p16"/>
          <p:cNvSpPr txBox="1">
            <a:spLocks noGrp="1"/>
          </p:cNvSpPr>
          <p:nvPr>
            <p:ph type="subTitle" idx="1"/>
          </p:nvPr>
        </p:nvSpPr>
        <p:spPr>
          <a:xfrm>
            <a:off x="2481900" y="5260800"/>
            <a:ext cx="418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1800"/>
              <a:buNone/>
              <a:defRPr sz="1800">
                <a:solidFill>
                  <a:schemeClr val="accent1"/>
                </a:solidFill>
              </a:defRPr>
            </a:lvl2pPr>
            <a:lvl3pPr lvl="2" algn="ctr" rtl="0">
              <a:lnSpc>
                <a:spcPct val="100000"/>
              </a:lnSpc>
              <a:spcBef>
                <a:spcPts val="0"/>
              </a:spcBef>
              <a:spcAft>
                <a:spcPts val="0"/>
              </a:spcAft>
              <a:buClr>
                <a:schemeClr val="accent1"/>
              </a:buClr>
              <a:buSzPts val="1800"/>
              <a:buNone/>
              <a:defRPr sz="1800">
                <a:solidFill>
                  <a:schemeClr val="accent1"/>
                </a:solidFill>
              </a:defRPr>
            </a:lvl3pPr>
            <a:lvl4pPr lvl="3" algn="ctr" rtl="0">
              <a:lnSpc>
                <a:spcPct val="100000"/>
              </a:lnSpc>
              <a:spcBef>
                <a:spcPts val="0"/>
              </a:spcBef>
              <a:spcAft>
                <a:spcPts val="0"/>
              </a:spcAft>
              <a:buClr>
                <a:schemeClr val="accent1"/>
              </a:buClr>
              <a:buSzPts val="1800"/>
              <a:buNone/>
              <a:defRPr sz="1800">
                <a:solidFill>
                  <a:schemeClr val="accent1"/>
                </a:solidFill>
              </a:defRPr>
            </a:lvl4pPr>
            <a:lvl5pPr lvl="4" algn="ctr" rtl="0">
              <a:lnSpc>
                <a:spcPct val="100000"/>
              </a:lnSpc>
              <a:spcBef>
                <a:spcPts val="0"/>
              </a:spcBef>
              <a:spcAft>
                <a:spcPts val="0"/>
              </a:spcAft>
              <a:buClr>
                <a:schemeClr val="accent1"/>
              </a:buClr>
              <a:buSzPts val="1800"/>
              <a:buNone/>
              <a:defRPr sz="1800">
                <a:solidFill>
                  <a:schemeClr val="accent1"/>
                </a:solidFill>
              </a:defRPr>
            </a:lvl5pPr>
            <a:lvl6pPr lvl="5" algn="ctr" rtl="0">
              <a:lnSpc>
                <a:spcPct val="100000"/>
              </a:lnSpc>
              <a:spcBef>
                <a:spcPts val="0"/>
              </a:spcBef>
              <a:spcAft>
                <a:spcPts val="0"/>
              </a:spcAft>
              <a:buClr>
                <a:schemeClr val="accent1"/>
              </a:buClr>
              <a:buSzPts val="1800"/>
              <a:buNone/>
              <a:defRPr sz="1800">
                <a:solidFill>
                  <a:schemeClr val="accent1"/>
                </a:solidFill>
              </a:defRPr>
            </a:lvl6pPr>
            <a:lvl7pPr lvl="6" algn="ctr" rtl="0">
              <a:lnSpc>
                <a:spcPct val="100000"/>
              </a:lnSpc>
              <a:spcBef>
                <a:spcPts val="0"/>
              </a:spcBef>
              <a:spcAft>
                <a:spcPts val="0"/>
              </a:spcAft>
              <a:buClr>
                <a:schemeClr val="accent1"/>
              </a:buClr>
              <a:buSzPts val="1800"/>
              <a:buNone/>
              <a:defRPr sz="1800">
                <a:solidFill>
                  <a:schemeClr val="accent1"/>
                </a:solidFill>
              </a:defRPr>
            </a:lvl7pPr>
            <a:lvl8pPr lvl="7" algn="ctr" rtl="0">
              <a:lnSpc>
                <a:spcPct val="100000"/>
              </a:lnSpc>
              <a:spcBef>
                <a:spcPts val="0"/>
              </a:spcBef>
              <a:spcAft>
                <a:spcPts val="0"/>
              </a:spcAft>
              <a:buClr>
                <a:schemeClr val="accent1"/>
              </a:buClr>
              <a:buSzPts val="1800"/>
              <a:buNone/>
              <a:defRPr sz="1800">
                <a:solidFill>
                  <a:schemeClr val="accent1"/>
                </a:solidFill>
              </a:defRPr>
            </a:lvl8pPr>
            <a:lvl9pPr lvl="8" algn="ctr" rtl="0">
              <a:lnSpc>
                <a:spcPct val="100000"/>
              </a:lnSpc>
              <a:spcBef>
                <a:spcPts val="0"/>
              </a:spcBef>
              <a:spcAft>
                <a:spcPts val="0"/>
              </a:spcAft>
              <a:buClr>
                <a:schemeClr val="accent1"/>
              </a:buClr>
              <a:buSzPts val="1800"/>
              <a:buNone/>
              <a:defRPr sz="18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1782591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 Two Columns">
  <p:cSld name="Title + Two Columns">
    <p:spTree>
      <p:nvGrpSpPr>
        <p:cNvPr id="1" name="Shape 60"/>
        <p:cNvGrpSpPr/>
        <p:nvPr/>
      </p:nvGrpSpPr>
      <p:grpSpPr>
        <a:xfrm>
          <a:off x="0" y="0"/>
          <a:ext cx="0" cy="0"/>
          <a:chOff x="0" y="0"/>
          <a:chExt cx="0" cy="0"/>
        </a:xfrm>
      </p:grpSpPr>
      <p:sp>
        <p:nvSpPr>
          <p:cNvPr id="61" name="Google Shape;61;p17"/>
          <p:cNvSpPr txBox="1">
            <a:spLocks noGrp="1"/>
          </p:cNvSpPr>
          <p:nvPr>
            <p:ph type="title"/>
          </p:nvPr>
        </p:nvSpPr>
        <p:spPr>
          <a:xfrm>
            <a:off x="1937339" y="3284233"/>
            <a:ext cx="23901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2" name="Google Shape;62;p17"/>
          <p:cNvSpPr txBox="1">
            <a:spLocks noGrp="1"/>
          </p:cNvSpPr>
          <p:nvPr>
            <p:ph type="subTitle" idx="1"/>
          </p:nvPr>
        </p:nvSpPr>
        <p:spPr>
          <a:xfrm>
            <a:off x="1937339" y="4197433"/>
            <a:ext cx="23901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3" name="Google Shape;63;p17"/>
          <p:cNvSpPr txBox="1">
            <a:spLocks noGrp="1"/>
          </p:cNvSpPr>
          <p:nvPr>
            <p:ph type="title" idx="2"/>
          </p:nvPr>
        </p:nvSpPr>
        <p:spPr>
          <a:xfrm>
            <a:off x="4816563" y="3284233"/>
            <a:ext cx="23901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4" name="Google Shape;64;p17"/>
          <p:cNvSpPr txBox="1">
            <a:spLocks noGrp="1"/>
          </p:cNvSpPr>
          <p:nvPr>
            <p:ph type="subTitle" idx="3"/>
          </p:nvPr>
        </p:nvSpPr>
        <p:spPr>
          <a:xfrm>
            <a:off x="4816563" y="4197433"/>
            <a:ext cx="23901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5" name="Google Shape;65;p17"/>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2566771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Three Columns ">
  <p:cSld name="Title + Three Columns ">
    <p:spTree>
      <p:nvGrpSpPr>
        <p:cNvPr id="1" name="Shape 66"/>
        <p:cNvGrpSpPr/>
        <p:nvPr/>
      </p:nvGrpSpPr>
      <p:grpSpPr>
        <a:xfrm>
          <a:off x="0" y="0"/>
          <a:ext cx="0" cy="0"/>
          <a:chOff x="0" y="0"/>
          <a:chExt cx="0" cy="0"/>
        </a:xfrm>
      </p:grpSpPr>
      <p:sp>
        <p:nvSpPr>
          <p:cNvPr id="67" name="Google Shape;67;p18"/>
          <p:cNvSpPr txBox="1">
            <a:spLocks noGrp="1"/>
          </p:cNvSpPr>
          <p:nvPr>
            <p:ph type="title"/>
          </p:nvPr>
        </p:nvSpPr>
        <p:spPr>
          <a:xfrm>
            <a:off x="3538497"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8" name="Google Shape;68;p18"/>
          <p:cNvSpPr txBox="1">
            <a:spLocks noGrp="1"/>
          </p:cNvSpPr>
          <p:nvPr>
            <p:ph type="subTitle" idx="1"/>
          </p:nvPr>
        </p:nvSpPr>
        <p:spPr>
          <a:xfrm>
            <a:off x="3538497"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9" name="Google Shape;69;p18"/>
          <p:cNvSpPr txBox="1">
            <a:spLocks noGrp="1"/>
          </p:cNvSpPr>
          <p:nvPr>
            <p:ph type="title" idx="2"/>
          </p:nvPr>
        </p:nvSpPr>
        <p:spPr>
          <a:xfrm>
            <a:off x="6028553"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70" name="Google Shape;70;p18"/>
          <p:cNvSpPr txBox="1">
            <a:spLocks noGrp="1"/>
          </p:cNvSpPr>
          <p:nvPr>
            <p:ph type="subTitle" idx="3"/>
          </p:nvPr>
        </p:nvSpPr>
        <p:spPr>
          <a:xfrm>
            <a:off x="6028553"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71" name="Google Shape;71;p18"/>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72" name="Google Shape;72;p18"/>
          <p:cNvSpPr txBox="1">
            <a:spLocks noGrp="1"/>
          </p:cNvSpPr>
          <p:nvPr>
            <p:ph type="title" idx="5"/>
          </p:nvPr>
        </p:nvSpPr>
        <p:spPr>
          <a:xfrm>
            <a:off x="1048447"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73" name="Google Shape;73;p18"/>
          <p:cNvSpPr txBox="1">
            <a:spLocks noGrp="1"/>
          </p:cNvSpPr>
          <p:nvPr>
            <p:ph type="subTitle" idx="6"/>
          </p:nvPr>
        </p:nvSpPr>
        <p:spPr>
          <a:xfrm>
            <a:off x="1048447"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7152616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ig text">
  <p:cSld name="1_Big text">
    <p:spTree>
      <p:nvGrpSpPr>
        <p:cNvPr id="1" name="Shape 74"/>
        <p:cNvGrpSpPr/>
        <p:nvPr/>
      </p:nvGrpSpPr>
      <p:grpSpPr>
        <a:xfrm>
          <a:off x="0" y="0"/>
          <a:ext cx="0" cy="0"/>
          <a:chOff x="0" y="0"/>
          <a:chExt cx="0" cy="0"/>
        </a:xfrm>
      </p:grpSpPr>
      <p:sp>
        <p:nvSpPr>
          <p:cNvPr id="75" name="Google Shape;75;p19"/>
          <p:cNvSpPr txBox="1">
            <a:spLocks noGrp="1"/>
          </p:cNvSpPr>
          <p:nvPr>
            <p:ph type="ctrTitle"/>
          </p:nvPr>
        </p:nvSpPr>
        <p:spPr>
          <a:xfrm>
            <a:off x="1273500" y="1825333"/>
            <a:ext cx="6597000" cy="28132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4500"/>
              <a:buNone/>
              <a:defRPr sz="4500" b="1">
                <a:solidFill>
                  <a:schemeClr val="lt1"/>
                </a:solidFill>
              </a:defRPr>
            </a:lvl1pPr>
            <a:lvl2pPr lvl="1" algn="ctr" rtl="0">
              <a:spcBef>
                <a:spcPts val="0"/>
              </a:spcBef>
              <a:spcAft>
                <a:spcPts val="0"/>
              </a:spcAft>
              <a:buClr>
                <a:schemeClr val="lt1"/>
              </a:buClr>
              <a:buSzPts val="3600"/>
              <a:buNone/>
              <a:defRPr sz="3600" b="1">
                <a:solidFill>
                  <a:schemeClr val="lt1"/>
                </a:solidFill>
              </a:defRPr>
            </a:lvl2pPr>
            <a:lvl3pPr lvl="2" algn="ctr" rtl="0">
              <a:spcBef>
                <a:spcPts val="0"/>
              </a:spcBef>
              <a:spcAft>
                <a:spcPts val="0"/>
              </a:spcAft>
              <a:buClr>
                <a:schemeClr val="lt1"/>
              </a:buClr>
              <a:buSzPts val="3600"/>
              <a:buNone/>
              <a:defRPr sz="3600" b="1">
                <a:solidFill>
                  <a:schemeClr val="lt1"/>
                </a:solidFill>
              </a:defRPr>
            </a:lvl3pPr>
            <a:lvl4pPr lvl="3" algn="ctr" rtl="0">
              <a:spcBef>
                <a:spcPts val="0"/>
              </a:spcBef>
              <a:spcAft>
                <a:spcPts val="0"/>
              </a:spcAft>
              <a:buClr>
                <a:schemeClr val="lt1"/>
              </a:buClr>
              <a:buSzPts val="3600"/>
              <a:buNone/>
              <a:defRPr sz="3600" b="1">
                <a:solidFill>
                  <a:schemeClr val="lt1"/>
                </a:solidFill>
              </a:defRPr>
            </a:lvl4pPr>
            <a:lvl5pPr lvl="4" algn="ctr" rtl="0">
              <a:spcBef>
                <a:spcPts val="0"/>
              </a:spcBef>
              <a:spcAft>
                <a:spcPts val="0"/>
              </a:spcAft>
              <a:buClr>
                <a:schemeClr val="lt1"/>
              </a:buClr>
              <a:buSzPts val="3600"/>
              <a:buNone/>
              <a:defRPr sz="3600" b="1">
                <a:solidFill>
                  <a:schemeClr val="lt1"/>
                </a:solidFill>
              </a:defRPr>
            </a:lvl5pPr>
            <a:lvl6pPr lvl="5" algn="ctr" rtl="0">
              <a:spcBef>
                <a:spcPts val="0"/>
              </a:spcBef>
              <a:spcAft>
                <a:spcPts val="0"/>
              </a:spcAft>
              <a:buClr>
                <a:schemeClr val="lt1"/>
              </a:buClr>
              <a:buSzPts val="3600"/>
              <a:buNone/>
              <a:defRPr sz="3600" b="1">
                <a:solidFill>
                  <a:schemeClr val="lt1"/>
                </a:solidFill>
              </a:defRPr>
            </a:lvl6pPr>
            <a:lvl7pPr lvl="6" algn="ctr" rtl="0">
              <a:spcBef>
                <a:spcPts val="0"/>
              </a:spcBef>
              <a:spcAft>
                <a:spcPts val="0"/>
              </a:spcAft>
              <a:buClr>
                <a:schemeClr val="lt1"/>
              </a:buClr>
              <a:buSzPts val="3600"/>
              <a:buNone/>
              <a:defRPr sz="3600" b="1">
                <a:solidFill>
                  <a:schemeClr val="lt1"/>
                </a:solidFill>
              </a:defRPr>
            </a:lvl7pPr>
            <a:lvl8pPr lvl="7" algn="ctr" rtl="0">
              <a:spcBef>
                <a:spcPts val="0"/>
              </a:spcBef>
              <a:spcAft>
                <a:spcPts val="0"/>
              </a:spcAft>
              <a:buClr>
                <a:schemeClr val="lt1"/>
              </a:buClr>
              <a:buSzPts val="3600"/>
              <a:buNone/>
              <a:defRPr sz="3600" b="1">
                <a:solidFill>
                  <a:schemeClr val="lt1"/>
                </a:solidFill>
              </a:defRPr>
            </a:lvl8pPr>
            <a:lvl9pPr lvl="8" algn="ctr" rtl="0">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76" name="Google Shape;76;p19"/>
          <p:cNvSpPr txBox="1">
            <a:spLocks noGrp="1"/>
          </p:cNvSpPr>
          <p:nvPr>
            <p:ph type="subTitle" idx="1"/>
          </p:nvPr>
        </p:nvSpPr>
        <p:spPr>
          <a:xfrm>
            <a:off x="2481900" y="3359367"/>
            <a:ext cx="418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1800"/>
              <a:buNone/>
              <a:defRPr sz="1800">
                <a:solidFill>
                  <a:schemeClr val="accent1"/>
                </a:solidFill>
              </a:defRPr>
            </a:lvl2pPr>
            <a:lvl3pPr lvl="2" algn="ctr" rtl="0">
              <a:lnSpc>
                <a:spcPct val="100000"/>
              </a:lnSpc>
              <a:spcBef>
                <a:spcPts val="0"/>
              </a:spcBef>
              <a:spcAft>
                <a:spcPts val="0"/>
              </a:spcAft>
              <a:buClr>
                <a:schemeClr val="accent1"/>
              </a:buClr>
              <a:buSzPts val="1800"/>
              <a:buNone/>
              <a:defRPr sz="1800">
                <a:solidFill>
                  <a:schemeClr val="accent1"/>
                </a:solidFill>
              </a:defRPr>
            </a:lvl3pPr>
            <a:lvl4pPr lvl="3" algn="ctr" rtl="0">
              <a:lnSpc>
                <a:spcPct val="100000"/>
              </a:lnSpc>
              <a:spcBef>
                <a:spcPts val="0"/>
              </a:spcBef>
              <a:spcAft>
                <a:spcPts val="0"/>
              </a:spcAft>
              <a:buClr>
                <a:schemeClr val="accent1"/>
              </a:buClr>
              <a:buSzPts val="1800"/>
              <a:buNone/>
              <a:defRPr sz="1800">
                <a:solidFill>
                  <a:schemeClr val="accent1"/>
                </a:solidFill>
              </a:defRPr>
            </a:lvl4pPr>
            <a:lvl5pPr lvl="4" algn="ctr" rtl="0">
              <a:lnSpc>
                <a:spcPct val="100000"/>
              </a:lnSpc>
              <a:spcBef>
                <a:spcPts val="0"/>
              </a:spcBef>
              <a:spcAft>
                <a:spcPts val="0"/>
              </a:spcAft>
              <a:buClr>
                <a:schemeClr val="accent1"/>
              </a:buClr>
              <a:buSzPts val="1800"/>
              <a:buNone/>
              <a:defRPr sz="1800">
                <a:solidFill>
                  <a:schemeClr val="accent1"/>
                </a:solidFill>
              </a:defRPr>
            </a:lvl5pPr>
            <a:lvl6pPr lvl="5" algn="ctr" rtl="0">
              <a:lnSpc>
                <a:spcPct val="100000"/>
              </a:lnSpc>
              <a:spcBef>
                <a:spcPts val="0"/>
              </a:spcBef>
              <a:spcAft>
                <a:spcPts val="0"/>
              </a:spcAft>
              <a:buClr>
                <a:schemeClr val="accent1"/>
              </a:buClr>
              <a:buSzPts val="1800"/>
              <a:buNone/>
              <a:defRPr sz="1800">
                <a:solidFill>
                  <a:schemeClr val="accent1"/>
                </a:solidFill>
              </a:defRPr>
            </a:lvl6pPr>
            <a:lvl7pPr lvl="6" algn="ctr" rtl="0">
              <a:lnSpc>
                <a:spcPct val="100000"/>
              </a:lnSpc>
              <a:spcBef>
                <a:spcPts val="0"/>
              </a:spcBef>
              <a:spcAft>
                <a:spcPts val="0"/>
              </a:spcAft>
              <a:buClr>
                <a:schemeClr val="accent1"/>
              </a:buClr>
              <a:buSzPts val="1800"/>
              <a:buNone/>
              <a:defRPr sz="1800">
                <a:solidFill>
                  <a:schemeClr val="accent1"/>
                </a:solidFill>
              </a:defRPr>
            </a:lvl7pPr>
            <a:lvl8pPr lvl="7" algn="ctr" rtl="0">
              <a:lnSpc>
                <a:spcPct val="100000"/>
              </a:lnSpc>
              <a:spcBef>
                <a:spcPts val="0"/>
              </a:spcBef>
              <a:spcAft>
                <a:spcPts val="0"/>
              </a:spcAft>
              <a:buClr>
                <a:schemeClr val="accent1"/>
              </a:buClr>
              <a:buSzPts val="1800"/>
              <a:buNone/>
              <a:defRPr sz="1800">
                <a:solidFill>
                  <a:schemeClr val="accent1"/>
                </a:solidFill>
              </a:defRPr>
            </a:lvl8pPr>
            <a:lvl9pPr lvl="8" algn="ctr" rtl="0">
              <a:lnSpc>
                <a:spcPct val="100000"/>
              </a:lnSpc>
              <a:spcBef>
                <a:spcPts val="0"/>
              </a:spcBef>
              <a:spcAft>
                <a:spcPts val="0"/>
              </a:spcAft>
              <a:buClr>
                <a:schemeClr val="accent1"/>
              </a:buClr>
              <a:buSzPts val="1800"/>
              <a:buNone/>
              <a:defRPr sz="18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10998991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Design">
  <p:cSld name="Title + Design">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304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762671" y="4237000"/>
            <a:ext cx="3068700" cy="7984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3" name="Google Shape;13;p3"/>
          <p:cNvSpPr txBox="1">
            <a:spLocks noGrp="1"/>
          </p:cNvSpPr>
          <p:nvPr>
            <p:ph type="title" idx="2" hasCustomPrompt="1"/>
          </p:nvPr>
        </p:nvSpPr>
        <p:spPr>
          <a:xfrm>
            <a:off x="1048271" y="4383333"/>
            <a:ext cx="2412900" cy="1242000"/>
          </a:xfrm>
          <a:prstGeom prst="rect">
            <a:avLst/>
          </a:prstGeom>
          <a:effectLst>
            <a:outerShdw blurRad="114300" dist="28575" dir="6360000" algn="bl" rotWithShape="0">
              <a:schemeClr val="accent1">
                <a:alpha val="50000"/>
              </a:schemeClr>
            </a:outerShdw>
          </a:effectLst>
        </p:spPr>
        <p:txBody>
          <a:bodyPr spcFirstLastPara="1" wrap="square" lIns="91425" tIns="91425" rIns="91425" bIns="91425" anchor="ctr" anchorCtr="0">
            <a:noAutofit/>
          </a:bodyPr>
          <a:lstStyle>
            <a:lvl1pPr lvl="0" algn="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7200"/>
              <a:buNone/>
              <a:defRPr sz="7200">
                <a:solidFill>
                  <a:schemeClr val="lt1"/>
                </a:solidFill>
              </a:defRPr>
            </a:lvl2pPr>
            <a:lvl3pPr lvl="2" algn="ctr" rtl="0">
              <a:spcBef>
                <a:spcPts val="0"/>
              </a:spcBef>
              <a:spcAft>
                <a:spcPts val="0"/>
              </a:spcAft>
              <a:buClr>
                <a:schemeClr val="lt1"/>
              </a:buClr>
              <a:buSzPts val="7200"/>
              <a:buNone/>
              <a:defRPr sz="7200">
                <a:solidFill>
                  <a:schemeClr val="lt1"/>
                </a:solidFill>
              </a:defRPr>
            </a:lvl3pPr>
            <a:lvl4pPr lvl="3" algn="ctr" rtl="0">
              <a:spcBef>
                <a:spcPts val="0"/>
              </a:spcBef>
              <a:spcAft>
                <a:spcPts val="0"/>
              </a:spcAft>
              <a:buClr>
                <a:schemeClr val="lt1"/>
              </a:buClr>
              <a:buSzPts val="7200"/>
              <a:buNone/>
              <a:defRPr sz="7200">
                <a:solidFill>
                  <a:schemeClr val="lt1"/>
                </a:solidFill>
              </a:defRPr>
            </a:lvl4pPr>
            <a:lvl5pPr lvl="4" algn="ctr" rtl="0">
              <a:spcBef>
                <a:spcPts val="0"/>
              </a:spcBef>
              <a:spcAft>
                <a:spcPts val="0"/>
              </a:spcAft>
              <a:buClr>
                <a:schemeClr val="lt1"/>
              </a:buClr>
              <a:buSzPts val="7200"/>
              <a:buNone/>
              <a:defRPr sz="7200">
                <a:solidFill>
                  <a:schemeClr val="lt1"/>
                </a:solidFill>
              </a:defRPr>
            </a:lvl5pPr>
            <a:lvl6pPr lvl="5" algn="ctr" rtl="0">
              <a:spcBef>
                <a:spcPts val="0"/>
              </a:spcBef>
              <a:spcAft>
                <a:spcPts val="0"/>
              </a:spcAft>
              <a:buClr>
                <a:schemeClr val="lt1"/>
              </a:buClr>
              <a:buSzPts val="7200"/>
              <a:buNone/>
              <a:defRPr sz="7200">
                <a:solidFill>
                  <a:schemeClr val="lt1"/>
                </a:solidFill>
              </a:defRPr>
            </a:lvl6pPr>
            <a:lvl7pPr lvl="6" algn="ctr" rtl="0">
              <a:spcBef>
                <a:spcPts val="0"/>
              </a:spcBef>
              <a:spcAft>
                <a:spcPts val="0"/>
              </a:spcAft>
              <a:buClr>
                <a:schemeClr val="lt1"/>
              </a:buClr>
              <a:buSzPts val="7200"/>
              <a:buNone/>
              <a:defRPr sz="7200">
                <a:solidFill>
                  <a:schemeClr val="lt1"/>
                </a:solidFill>
              </a:defRPr>
            </a:lvl7pPr>
            <a:lvl8pPr lvl="7" algn="ctr" rtl="0">
              <a:spcBef>
                <a:spcPts val="0"/>
              </a:spcBef>
              <a:spcAft>
                <a:spcPts val="0"/>
              </a:spcAft>
              <a:buClr>
                <a:schemeClr val="lt1"/>
              </a:buClr>
              <a:buSzPts val="7200"/>
              <a:buNone/>
              <a:defRPr sz="7200">
                <a:solidFill>
                  <a:schemeClr val="lt1"/>
                </a:solidFill>
              </a:defRPr>
            </a:lvl8pPr>
            <a:lvl9pPr lvl="8" algn="ctr" rtl="0">
              <a:spcBef>
                <a:spcPts val="0"/>
              </a:spcBef>
              <a:spcAft>
                <a:spcPts val="0"/>
              </a:spcAft>
              <a:buClr>
                <a:schemeClr val="lt1"/>
              </a:buClr>
              <a:buSzPts val="7200"/>
              <a:buNone/>
              <a:defRPr sz="7200">
                <a:solidFill>
                  <a:schemeClr val="lt1"/>
                </a:solidFill>
              </a:defRPr>
            </a:lvl9pPr>
          </a:lstStyle>
          <a:p>
            <a:r>
              <a:t>xx%</a:t>
            </a:r>
          </a:p>
        </p:txBody>
      </p:sp>
      <p:sp>
        <p:nvSpPr>
          <p:cNvPr id="14" name="Google Shape;14;p3"/>
          <p:cNvSpPr txBox="1">
            <a:spLocks noGrp="1"/>
          </p:cNvSpPr>
          <p:nvPr>
            <p:ph type="subTitle" idx="1"/>
          </p:nvPr>
        </p:nvSpPr>
        <p:spPr>
          <a:xfrm>
            <a:off x="3762671" y="4960867"/>
            <a:ext cx="3068700" cy="619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34851909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 Design 1">
  <p:cSld name="Title + Design 1">
    <p:spTree>
      <p:nvGrpSpPr>
        <p:cNvPr id="1" name="Shape 79"/>
        <p:cNvGrpSpPr/>
        <p:nvPr/>
      </p:nvGrpSpPr>
      <p:grpSpPr>
        <a:xfrm>
          <a:off x="0" y="0"/>
          <a:ext cx="0" cy="0"/>
          <a:chOff x="0" y="0"/>
          <a:chExt cx="0" cy="0"/>
        </a:xfrm>
      </p:grpSpPr>
      <p:sp>
        <p:nvSpPr>
          <p:cNvPr id="80" name="Google Shape;80;p21"/>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41083687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 Design 2">
  <p:cSld name="Title + Design 2">
    <p:spTree>
      <p:nvGrpSpPr>
        <p:cNvPr id="1" name="Shape 81"/>
        <p:cNvGrpSpPr/>
        <p:nvPr/>
      </p:nvGrpSpPr>
      <p:grpSpPr>
        <a:xfrm>
          <a:off x="0" y="0"/>
          <a:ext cx="0" cy="0"/>
          <a:chOff x="0" y="0"/>
          <a:chExt cx="0" cy="0"/>
        </a:xfrm>
      </p:grpSpPr>
      <p:sp>
        <p:nvSpPr>
          <p:cNvPr id="82" name="Google Shape;82;p22"/>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1049449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 Design 3">
  <p:cSld name="Title + Design 3">
    <p:spTree>
      <p:nvGrpSpPr>
        <p:cNvPr id="1" name="Shape 83"/>
        <p:cNvGrpSpPr/>
        <p:nvPr/>
      </p:nvGrpSpPr>
      <p:grpSpPr>
        <a:xfrm>
          <a:off x="0" y="0"/>
          <a:ext cx="0" cy="0"/>
          <a:chOff x="0" y="0"/>
          <a:chExt cx="0" cy="0"/>
        </a:xfrm>
      </p:grpSpPr>
      <p:sp>
        <p:nvSpPr>
          <p:cNvPr id="84" name="Google Shape;84;p23"/>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6296585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 Two Lists">
  <p:cSld name="Title + Two Lists">
    <p:spTree>
      <p:nvGrpSpPr>
        <p:cNvPr id="1" name="Shape 85"/>
        <p:cNvGrpSpPr/>
        <p:nvPr/>
      </p:nvGrpSpPr>
      <p:grpSpPr>
        <a:xfrm>
          <a:off x="0" y="0"/>
          <a:ext cx="0" cy="0"/>
          <a:chOff x="0" y="0"/>
          <a:chExt cx="0" cy="0"/>
        </a:xfrm>
      </p:grpSpPr>
      <p:sp>
        <p:nvSpPr>
          <p:cNvPr id="86" name="Google Shape;86;p24"/>
          <p:cNvSpPr txBox="1">
            <a:spLocks noGrp="1"/>
          </p:cNvSpPr>
          <p:nvPr>
            <p:ph type="title"/>
          </p:nvPr>
        </p:nvSpPr>
        <p:spPr>
          <a:xfrm>
            <a:off x="938501" y="593367"/>
            <a:ext cx="4964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87" name="Google Shape;87;p24"/>
          <p:cNvSpPr txBox="1">
            <a:spLocks noGrp="1"/>
          </p:cNvSpPr>
          <p:nvPr>
            <p:ph type="body" idx="1"/>
          </p:nvPr>
        </p:nvSpPr>
        <p:spPr>
          <a:xfrm>
            <a:off x="1067242" y="3535700"/>
            <a:ext cx="3258900" cy="23940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0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88" name="Google Shape;88;p24"/>
          <p:cNvSpPr txBox="1">
            <a:spLocks noGrp="1"/>
          </p:cNvSpPr>
          <p:nvPr>
            <p:ph type="body" idx="2"/>
          </p:nvPr>
        </p:nvSpPr>
        <p:spPr>
          <a:xfrm>
            <a:off x="4673853" y="3535700"/>
            <a:ext cx="3258900" cy="23940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0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89" name="Google Shape;89;p24"/>
          <p:cNvSpPr txBox="1">
            <a:spLocks noGrp="1"/>
          </p:cNvSpPr>
          <p:nvPr>
            <p:ph type="title" idx="3"/>
          </p:nvPr>
        </p:nvSpPr>
        <p:spPr>
          <a:xfrm>
            <a:off x="1213499" y="2606833"/>
            <a:ext cx="3258900" cy="731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800"/>
              <a:buNone/>
              <a:defRPr sz="18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0" name="Google Shape;90;p24"/>
          <p:cNvSpPr txBox="1">
            <a:spLocks noGrp="1"/>
          </p:cNvSpPr>
          <p:nvPr>
            <p:ph type="title" idx="4"/>
          </p:nvPr>
        </p:nvSpPr>
        <p:spPr>
          <a:xfrm>
            <a:off x="4820099" y="2606833"/>
            <a:ext cx="3258900" cy="731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800"/>
              <a:buNone/>
              <a:defRPr sz="18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081360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 Four Columns">
  <p:cSld name="Title + Four Columns">
    <p:spTree>
      <p:nvGrpSpPr>
        <p:cNvPr id="1" name="Shape 91"/>
        <p:cNvGrpSpPr/>
        <p:nvPr/>
      </p:nvGrpSpPr>
      <p:grpSpPr>
        <a:xfrm>
          <a:off x="0" y="0"/>
          <a:ext cx="0" cy="0"/>
          <a:chOff x="0" y="0"/>
          <a:chExt cx="0" cy="0"/>
        </a:xfrm>
      </p:grpSpPr>
      <p:sp>
        <p:nvSpPr>
          <p:cNvPr id="92" name="Google Shape;92;p2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93" name="Google Shape;93;p25"/>
          <p:cNvSpPr txBox="1">
            <a:spLocks noGrp="1"/>
          </p:cNvSpPr>
          <p:nvPr>
            <p:ph type="title" idx="2"/>
          </p:nvPr>
        </p:nvSpPr>
        <p:spPr>
          <a:xfrm>
            <a:off x="898387"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4" name="Google Shape;94;p25"/>
          <p:cNvSpPr txBox="1">
            <a:spLocks noGrp="1"/>
          </p:cNvSpPr>
          <p:nvPr>
            <p:ph type="subTitle" idx="1"/>
          </p:nvPr>
        </p:nvSpPr>
        <p:spPr>
          <a:xfrm>
            <a:off x="898389"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5" name="Google Shape;95;p25"/>
          <p:cNvSpPr txBox="1">
            <a:spLocks noGrp="1"/>
          </p:cNvSpPr>
          <p:nvPr>
            <p:ph type="title" idx="3"/>
          </p:nvPr>
        </p:nvSpPr>
        <p:spPr>
          <a:xfrm>
            <a:off x="2790261"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6" name="Google Shape;96;p25"/>
          <p:cNvSpPr txBox="1">
            <a:spLocks noGrp="1"/>
          </p:cNvSpPr>
          <p:nvPr>
            <p:ph type="subTitle" idx="4"/>
          </p:nvPr>
        </p:nvSpPr>
        <p:spPr>
          <a:xfrm>
            <a:off x="2790264"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7" name="Google Shape;97;p25"/>
          <p:cNvSpPr txBox="1">
            <a:spLocks noGrp="1"/>
          </p:cNvSpPr>
          <p:nvPr>
            <p:ph type="title" idx="5"/>
          </p:nvPr>
        </p:nvSpPr>
        <p:spPr>
          <a:xfrm>
            <a:off x="4682136"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8" name="Google Shape;98;p25"/>
          <p:cNvSpPr txBox="1">
            <a:spLocks noGrp="1"/>
          </p:cNvSpPr>
          <p:nvPr>
            <p:ph type="subTitle" idx="6"/>
          </p:nvPr>
        </p:nvSpPr>
        <p:spPr>
          <a:xfrm>
            <a:off x="4682139"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9" name="Google Shape;99;p25"/>
          <p:cNvSpPr txBox="1">
            <a:spLocks noGrp="1"/>
          </p:cNvSpPr>
          <p:nvPr>
            <p:ph type="title" idx="7"/>
          </p:nvPr>
        </p:nvSpPr>
        <p:spPr>
          <a:xfrm>
            <a:off x="6574011"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00" name="Google Shape;100;p25"/>
          <p:cNvSpPr txBox="1">
            <a:spLocks noGrp="1"/>
          </p:cNvSpPr>
          <p:nvPr>
            <p:ph type="subTitle" idx="8"/>
          </p:nvPr>
        </p:nvSpPr>
        <p:spPr>
          <a:xfrm>
            <a:off x="6574015"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7185822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ree Numbers">
  <p:cSld name="Three Numbers">
    <p:spTree>
      <p:nvGrpSpPr>
        <p:cNvPr id="1" name="Shape 101"/>
        <p:cNvGrpSpPr/>
        <p:nvPr/>
      </p:nvGrpSpPr>
      <p:grpSpPr>
        <a:xfrm>
          <a:off x="0" y="0"/>
          <a:ext cx="0" cy="0"/>
          <a:chOff x="0" y="0"/>
          <a:chExt cx="0" cy="0"/>
        </a:xfrm>
      </p:grpSpPr>
      <p:sp>
        <p:nvSpPr>
          <p:cNvPr id="102" name="Google Shape;102;p26"/>
          <p:cNvSpPr txBox="1">
            <a:spLocks noGrp="1"/>
          </p:cNvSpPr>
          <p:nvPr>
            <p:ph type="title" hasCustomPrompt="1"/>
          </p:nvPr>
        </p:nvSpPr>
        <p:spPr>
          <a:xfrm>
            <a:off x="4996801" y="882457"/>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3" name="Google Shape;103;p26"/>
          <p:cNvSpPr txBox="1">
            <a:spLocks noGrp="1"/>
          </p:cNvSpPr>
          <p:nvPr>
            <p:ph type="subTitle" idx="1"/>
          </p:nvPr>
        </p:nvSpPr>
        <p:spPr>
          <a:xfrm>
            <a:off x="4911001" y="1687800"/>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
        <p:nvSpPr>
          <p:cNvPr id="104" name="Google Shape;104;p26"/>
          <p:cNvSpPr txBox="1">
            <a:spLocks noGrp="1"/>
          </p:cNvSpPr>
          <p:nvPr>
            <p:ph type="title" idx="2" hasCustomPrompt="1"/>
          </p:nvPr>
        </p:nvSpPr>
        <p:spPr>
          <a:xfrm>
            <a:off x="4996801" y="2798924"/>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5" name="Google Shape;105;p26"/>
          <p:cNvSpPr txBox="1">
            <a:spLocks noGrp="1"/>
          </p:cNvSpPr>
          <p:nvPr>
            <p:ph type="subTitle" idx="3"/>
          </p:nvPr>
        </p:nvSpPr>
        <p:spPr>
          <a:xfrm>
            <a:off x="4911001" y="3604267"/>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
        <p:nvSpPr>
          <p:cNvPr id="106" name="Google Shape;106;p26"/>
          <p:cNvSpPr txBox="1">
            <a:spLocks noGrp="1"/>
          </p:cNvSpPr>
          <p:nvPr>
            <p:ph type="title" idx="4" hasCustomPrompt="1"/>
          </p:nvPr>
        </p:nvSpPr>
        <p:spPr>
          <a:xfrm>
            <a:off x="4996801" y="4715391"/>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7" name="Google Shape;107;p26"/>
          <p:cNvSpPr txBox="1">
            <a:spLocks noGrp="1"/>
          </p:cNvSpPr>
          <p:nvPr>
            <p:ph type="subTitle" idx="5"/>
          </p:nvPr>
        </p:nvSpPr>
        <p:spPr>
          <a:xfrm>
            <a:off x="4911001" y="5520733"/>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33542759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 Six Columns  ">
  <p:cSld name="Title + Six Columns  ">
    <p:spTree>
      <p:nvGrpSpPr>
        <p:cNvPr id="1" name="Shape 108"/>
        <p:cNvGrpSpPr/>
        <p:nvPr/>
      </p:nvGrpSpPr>
      <p:grpSpPr>
        <a:xfrm>
          <a:off x="0" y="0"/>
          <a:ext cx="0" cy="0"/>
          <a:chOff x="0" y="0"/>
          <a:chExt cx="0" cy="0"/>
        </a:xfrm>
      </p:grpSpPr>
      <p:sp>
        <p:nvSpPr>
          <p:cNvPr id="109" name="Google Shape;109;p27"/>
          <p:cNvSpPr txBox="1">
            <a:spLocks noGrp="1"/>
          </p:cNvSpPr>
          <p:nvPr>
            <p:ph type="title"/>
          </p:nvPr>
        </p:nvSpPr>
        <p:spPr>
          <a:xfrm>
            <a:off x="3538497"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0" name="Google Shape;110;p27"/>
          <p:cNvSpPr txBox="1">
            <a:spLocks noGrp="1"/>
          </p:cNvSpPr>
          <p:nvPr>
            <p:ph type="subTitle" idx="1"/>
          </p:nvPr>
        </p:nvSpPr>
        <p:spPr>
          <a:xfrm>
            <a:off x="3538499"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1" name="Google Shape;111;p27"/>
          <p:cNvSpPr txBox="1">
            <a:spLocks noGrp="1"/>
          </p:cNvSpPr>
          <p:nvPr>
            <p:ph type="title" idx="2"/>
          </p:nvPr>
        </p:nvSpPr>
        <p:spPr>
          <a:xfrm>
            <a:off x="6028553"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2" name="Google Shape;112;p27"/>
          <p:cNvSpPr txBox="1">
            <a:spLocks noGrp="1"/>
          </p:cNvSpPr>
          <p:nvPr>
            <p:ph type="subTitle" idx="3"/>
          </p:nvPr>
        </p:nvSpPr>
        <p:spPr>
          <a:xfrm>
            <a:off x="6028552"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3" name="Google Shape;113;p27"/>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14" name="Google Shape;114;p27"/>
          <p:cNvSpPr txBox="1">
            <a:spLocks noGrp="1"/>
          </p:cNvSpPr>
          <p:nvPr>
            <p:ph type="title" idx="5"/>
          </p:nvPr>
        </p:nvSpPr>
        <p:spPr>
          <a:xfrm>
            <a:off x="1048447"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5" name="Google Shape;115;p27"/>
          <p:cNvSpPr txBox="1">
            <a:spLocks noGrp="1"/>
          </p:cNvSpPr>
          <p:nvPr>
            <p:ph type="subTitle" idx="6"/>
          </p:nvPr>
        </p:nvSpPr>
        <p:spPr>
          <a:xfrm>
            <a:off x="1048451"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6" name="Google Shape;116;p27"/>
          <p:cNvSpPr txBox="1">
            <a:spLocks noGrp="1"/>
          </p:cNvSpPr>
          <p:nvPr>
            <p:ph type="title" idx="7"/>
          </p:nvPr>
        </p:nvSpPr>
        <p:spPr>
          <a:xfrm>
            <a:off x="3538497"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7" name="Google Shape;117;p27"/>
          <p:cNvSpPr txBox="1">
            <a:spLocks noGrp="1"/>
          </p:cNvSpPr>
          <p:nvPr>
            <p:ph type="subTitle" idx="8"/>
          </p:nvPr>
        </p:nvSpPr>
        <p:spPr>
          <a:xfrm>
            <a:off x="3538499"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8" name="Google Shape;118;p27"/>
          <p:cNvSpPr txBox="1">
            <a:spLocks noGrp="1"/>
          </p:cNvSpPr>
          <p:nvPr>
            <p:ph type="title" idx="9"/>
          </p:nvPr>
        </p:nvSpPr>
        <p:spPr>
          <a:xfrm>
            <a:off x="6028553"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9" name="Google Shape;119;p27"/>
          <p:cNvSpPr txBox="1">
            <a:spLocks noGrp="1"/>
          </p:cNvSpPr>
          <p:nvPr>
            <p:ph type="subTitle" idx="13"/>
          </p:nvPr>
        </p:nvSpPr>
        <p:spPr>
          <a:xfrm>
            <a:off x="6028552"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20" name="Google Shape;120;p27"/>
          <p:cNvSpPr txBox="1">
            <a:spLocks noGrp="1"/>
          </p:cNvSpPr>
          <p:nvPr>
            <p:ph type="title" idx="14"/>
          </p:nvPr>
        </p:nvSpPr>
        <p:spPr>
          <a:xfrm>
            <a:off x="1048447"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1" name="Google Shape;121;p27"/>
          <p:cNvSpPr txBox="1">
            <a:spLocks noGrp="1"/>
          </p:cNvSpPr>
          <p:nvPr>
            <p:ph type="subTitle" idx="15"/>
          </p:nvPr>
        </p:nvSpPr>
        <p:spPr>
          <a:xfrm>
            <a:off x="1048451"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7245344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 Four Columns 1">
  <p:cSld name="Title + Four Columns 1">
    <p:spTree>
      <p:nvGrpSpPr>
        <p:cNvPr id="1" name="Shape 122"/>
        <p:cNvGrpSpPr/>
        <p:nvPr/>
      </p:nvGrpSpPr>
      <p:grpSpPr>
        <a:xfrm>
          <a:off x="0" y="0"/>
          <a:ext cx="0" cy="0"/>
          <a:chOff x="0" y="0"/>
          <a:chExt cx="0" cy="0"/>
        </a:xfrm>
      </p:grpSpPr>
      <p:sp>
        <p:nvSpPr>
          <p:cNvPr id="123" name="Google Shape;123;p28"/>
          <p:cNvSpPr txBox="1">
            <a:spLocks noGrp="1"/>
          </p:cNvSpPr>
          <p:nvPr>
            <p:ph type="title"/>
          </p:nvPr>
        </p:nvSpPr>
        <p:spPr>
          <a:xfrm>
            <a:off x="938500" y="593367"/>
            <a:ext cx="50436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24" name="Google Shape;124;p28"/>
          <p:cNvSpPr txBox="1">
            <a:spLocks noGrp="1"/>
          </p:cNvSpPr>
          <p:nvPr>
            <p:ph type="title" idx="2"/>
          </p:nvPr>
        </p:nvSpPr>
        <p:spPr>
          <a:xfrm>
            <a:off x="1338239" y="3146433"/>
            <a:ext cx="2727600" cy="5008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1400"/>
              <a:buNone/>
              <a:defRPr sz="1400">
                <a:solidFill>
                  <a:schemeClr val="lt1"/>
                </a:solidFill>
              </a:defRPr>
            </a:lvl1pPr>
            <a:lvl2pPr lvl="1" algn="r" rtl="0">
              <a:spcBef>
                <a:spcPts val="0"/>
              </a:spcBef>
              <a:spcAft>
                <a:spcPts val="0"/>
              </a:spcAft>
              <a:buClr>
                <a:schemeClr val="lt1"/>
              </a:buClr>
              <a:buSzPts val="4200"/>
              <a:buNone/>
              <a:defRPr sz="4200">
                <a:solidFill>
                  <a:schemeClr val="lt1"/>
                </a:solidFill>
              </a:defRPr>
            </a:lvl2pPr>
            <a:lvl3pPr lvl="2" algn="r" rtl="0">
              <a:spcBef>
                <a:spcPts val="0"/>
              </a:spcBef>
              <a:spcAft>
                <a:spcPts val="0"/>
              </a:spcAft>
              <a:buClr>
                <a:schemeClr val="lt1"/>
              </a:buClr>
              <a:buSzPts val="4200"/>
              <a:buNone/>
              <a:defRPr sz="4200">
                <a:solidFill>
                  <a:schemeClr val="lt1"/>
                </a:solidFill>
              </a:defRPr>
            </a:lvl3pPr>
            <a:lvl4pPr lvl="3" algn="r" rtl="0">
              <a:spcBef>
                <a:spcPts val="0"/>
              </a:spcBef>
              <a:spcAft>
                <a:spcPts val="0"/>
              </a:spcAft>
              <a:buClr>
                <a:schemeClr val="lt1"/>
              </a:buClr>
              <a:buSzPts val="4200"/>
              <a:buNone/>
              <a:defRPr sz="4200">
                <a:solidFill>
                  <a:schemeClr val="lt1"/>
                </a:solidFill>
              </a:defRPr>
            </a:lvl4pPr>
            <a:lvl5pPr lvl="4" algn="r" rtl="0">
              <a:spcBef>
                <a:spcPts val="0"/>
              </a:spcBef>
              <a:spcAft>
                <a:spcPts val="0"/>
              </a:spcAft>
              <a:buClr>
                <a:schemeClr val="lt1"/>
              </a:buClr>
              <a:buSzPts val="4200"/>
              <a:buNone/>
              <a:defRPr sz="4200">
                <a:solidFill>
                  <a:schemeClr val="lt1"/>
                </a:solidFill>
              </a:defRPr>
            </a:lvl5pPr>
            <a:lvl6pPr lvl="5" algn="r" rtl="0">
              <a:spcBef>
                <a:spcPts val="0"/>
              </a:spcBef>
              <a:spcAft>
                <a:spcPts val="0"/>
              </a:spcAft>
              <a:buClr>
                <a:schemeClr val="lt1"/>
              </a:buClr>
              <a:buSzPts val="4200"/>
              <a:buNone/>
              <a:defRPr sz="4200">
                <a:solidFill>
                  <a:schemeClr val="lt1"/>
                </a:solidFill>
              </a:defRPr>
            </a:lvl6pPr>
            <a:lvl7pPr lvl="6" algn="r" rtl="0">
              <a:spcBef>
                <a:spcPts val="0"/>
              </a:spcBef>
              <a:spcAft>
                <a:spcPts val="0"/>
              </a:spcAft>
              <a:buClr>
                <a:schemeClr val="lt1"/>
              </a:buClr>
              <a:buSzPts val="4200"/>
              <a:buNone/>
              <a:defRPr sz="4200">
                <a:solidFill>
                  <a:schemeClr val="lt1"/>
                </a:solidFill>
              </a:defRPr>
            </a:lvl7pPr>
            <a:lvl8pPr lvl="7" algn="r" rtl="0">
              <a:spcBef>
                <a:spcPts val="0"/>
              </a:spcBef>
              <a:spcAft>
                <a:spcPts val="0"/>
              </a:spcAft>
              <a:buClr>
                <a:schemeClr val="lt1"/>
              </a:buClr>
              <a:buSzPts val="4200"/>
              <a:buNone/>
              <a:defRPr sz="4200">
                <a:solidFill>
                  <a:schemeClr val="lt1"/>
                </a:solidFill>
              </a:defRPr>
            </a:lvl8pPr>
            <a:lvl9pPr lvl="8" algn="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5" name="Google Shape;125;p28"/>
          <p:cNvSpPr txBox="1">
            <a:spLocks noGrp="1"/>
          </p:cNvSpPr>
          <p:nvPr>
            <p:ph type="subTitle" idx="1"/>
          </p:nvPr>
        </p:nvSpPr>
        <p:spPr>
          <a:xfrm>
            <a:off x="1338239" y="2284068"/>
            <a:ext cx="2727600" cy="80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26" name="Google Shape;126;p28"/>
          <p:cNvSpPr txBox="1">
            <a:spLocks noGrp="1"/>
          </p:cNvSpPr>
          <p:nvPr>
            <p:ph type="title" idx="3"/>
          </p:nvPr>
        </p:nvSpPr>
        <p:spPr>
          <a:xfrm>
            <a:off x="1338239" y="5318600"/>
            <a:ext cx="2727600" cy="5008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1400"/>
              <a:buNone/>
              <a:defRPr sz="1400">
                <a:solidFill>
                  <a:schemeClr val="lt1"/>
                </a:solidFill>
              </a:defRPr>
            </a:lvl1pPr>
            <a:lvl2pPr lvl="1" algn="r" rtl="0">
              <a:spcBef>
                <a:spcPts val="0"/>
              </a:spcBef>
              <a:spcAft>
                <a:spcPts val="0"/>
              </a:spcAft>
              <a:buClr>
                <a:schemeClr val="lt1"/>
              </a:buClr>
              <a:buSzPts val="4200"/>
              <a:buNone/>
              <a:defRPr sz="4200">
                <a:solidFill>
                  <a:schemeClr val="lt1"/>
                </a:solidFill>
              </a:defRPr>
            </a:lvl2pPr>
            <a:lvl3pPr lvl="2" algn="r" rtl="0">
              <a:spcBef>
                <a:spcPts val="0"/>
              </a:spcBef>
              <a:spcAft>
                <a:spcPts val="0"/>
              </a:spcAft>
              <a:buClr>
                <a:schemeClr val="lt1"/>
              </a:buClr>
              <a:buSzPts val="4200"/>
              <a:buNone/>
              <a:defRPr sz="4200">
                <a:solidFill>
                  <a:schemeClr val="lt1"/>
                </a:solidFill>
              </a:defRPr>
            </a:lvl3pPr>
            <a:lvl4pPr lvl="3" algn="r" rtl="0">
              <a:spcBef>
                <a:spcPts val="0"/>
              </a:spcBef>
              <a:spcAft>
                <a:spcPts val="0"/>
              </a:spcAft>
              <a:buClr>
                <a:schemeClr val="lt1"/>
              </a:buClr>
              <a:buSzPts val="4200"/>
              <a:buNone/>
              <a:defRPr sz="4200">
                <a:solidFill>
                  <a:schemeClr val="lt1"/>
                </a:solidFill>
              </a:defRPr>
            </a:lvl4pPr>
            <a:lvl5pPr lvl="4" algn="r" rtl="0">
              <a:spcBef>
                <a:spcPts val="0"/>
              </a:spcBef>
              <a:spcAft>
                <a:spcPts val="0"/>
              </a:spcAft>
              <a:buClr>
                <a:schemeClr val="lt1"/>
              </a:buClr>
              <a:buSzPts val="4200"/>
              <a:buNone/>
              <a:defRPr sz="4200">
                <a:solidFill>
                  <a:schemeClr val="lt1"/>
                </a:solidFill>
              </a:defRPr>
            </a:lvl5pPr>
            <a:lvl6pPr lvl="5" algn="r" rtl="0">
              <a:spcBef>
                <a:spcPts val="0"/>
              </a:spcBef>
              <a:spcAft>
                <a:spcPts val="0"/>
              </a:spcAft>
              <a:buClr>
                <a:schemeClr val="lt1"/>
              </a:buClr>
              <a:buSzPts val="4200"/>
              <a:buNone/>
              <a:defRPr sz="4200">
                <a:solidFill>
                  <a:schemeClr val="lt1"/>
                </a:solidFill>
              </a:defRPr>
            </a:lvl6pPr>
            <a:lvl7pPr lvl="6" algn="r" rtl="0">
              <a:spcBef>
                <a:spcPts val="0"/>
              </a:spcBef>
              <a:spcAft>
                <a:spcPts val="0"/>
              </a:spcAft>
              <a:buClr>
                <a:schemeClr val="lt1"/>
              </a:buClr>
              <a:buSzPts val="4200"/>
              <a:buNone/>
              <a:defRPr sz="4200">
                <a:solidFill>
                  <a:schemeClr val="lt1"/>
                </a:solidFill>
              </a:defRPr>
            </a:lvl7pPr>
            <a:lvl8pPr lvl="7" algn="r" rtl="0">
              <a:spcBef>
                <a:spcPts val="0"/>
              </a:spcBef>
              <a:spcAft>
                <a:spcPts val="0"/>
              </a:spcAft>
              <a:buClr>
                <a:schemeClr val="lt1"/>
              </a:buClr>
              <a:buSzPts val="4200"/>
              <a:buNone/>
              <a:defRPr sz="4200">
                <a:solidFill>
                  <a:schemeClr val="lt1"/>
                </a:solidFill>
              </a:defRPr>
            </a:lvl8pPr>
            <a:lvl9pPr lvl="8" algn="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7" name="Google Shape;127;p28"/>
          <p:cNvSpPr txBox="1">
            <a:spLocks noGrp="1"/>
          </p:cNvSpPr>
          <p:nvPr>
            <p:ph type="subTitle" idx="4"/>
          </p:nvPr>
        </p:nvSpPr>
        <p:spPr>
          <a:xfrm>
            <a:off x="1338239" y="4456235"/>
            <a:ext cx="2727600" cy="80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28" name="Google Shape;128;p28"/>
          <p:cNvSpPr txBox="1">
            <a:spLocks noGrp="1"/>
          </p:cNvSpPr>
          <p:nvPr>
            <p:ph type="title" idx="5"/>
          </p:nvPr>
        </p:nvSpPr>
        <p:spPr>
          <a:xfrm>
            <a:off x="5078163" y="3146433"/>
            <a:ext cx="2727600" cy="50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9" name="Google Shape;129;p28"/>
          <p:cNvSpPr txBox="1">
            <a:spLocks noGrp="1"/>
          </p:cNvSpPr>
          <p:nvPr>
            <p:ph type="subTitle" idx="6"/>
          </p:nvPr>
        </p:nvSpPr>
        <p:spPr>
          <a:xfrm>
            <a:off x="5078163" y="2284068"/>
            <a:ext cx="2727600" cy="80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30" name="Google Shape;130;p28"/>
          <p:cNvSpPr txBox="1">
            <a:spLocks noGrp="1"/>
          </p:cNvSpPr>
          <p:nvPr>
            <p:ph type="title" idx="7"/>
          </p:nvPr>
        </p:nvSpPr>
        <p:spPr>
          <a:xfrm>
            <a:off x="5078163" y="5318600"/>
            <a:ext cx="2727600" cy="50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31" name="Google Shape;131;p28"/>
          <p:cNvSpPr txBox="1">
            <a:spLocks noGrp="1"/>
          </p:cNvSpPr>
          <p:nvPr>
            <p:ph type="subTitle" idx="8"/>
          </p:nvPr>
        </p:nvSpPr>
        <p:spPr>
          <a:xfrm>
            <a:off x="5078163" y="4456235"/>
            <a:ext cx="2727600" cy="80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832010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 Text">
  <p:cSld name="Title + Text">
    <p:spTree>
      <p:nvGrpSpPr>
        <p:cNvPr id="1" name="Shape 132"/>
        <p:cNvGrpSpPr/>
        <p:nvPr/>
      </p:nvGrpSpPr>
      <p:grpSpPr>
        <a:xfrm>
          <a:off x="0" y="0"/>
          <a:ext cx="0" cy="0"/>
          <a:chOff x="0" y="0"/>
          <a:chExt cx="0" cy="0"/>
        </a:xfrm>
      </p:grpSpPr>
      <p:sp>
        <p:nvSpPr>
          <p:cNvPr id="133" name="Google Shape;133;p29"/>
          <p:cNvSpPr txBox="1">
            <a:spLocks noGrp="1"/>
          </p:cNvSpPr>
          <p:nvPr>
            <p:ph type="subTitle" idx="1"/>
          </p:nvPr>
        </p:nvSpPr>
        <p:spPr>
          <a:xfrm>
            <a:off x="581705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
        <p:nvSpPr>
          <p:cNvPr id="134" name="Google Shape;134;p29"/>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788174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 Text 1">
  <p:cSld name="Title + Text 1">
    <p:spTree>
      <p:nvGrpSpPr>
        <p:cNvPr id="1" name="Shape 135"/>
        <p:cNvGrpSpPr/>
        <p:nvPr/>
      </p:nvGrpSpPr>
      <p:grpSpPr>
        <a:xfrm>
          <a:off x="0" y="0"/>
          <a:ext cx="0" cy="0"/>
          <a:chOff x="0" y="0"/>
          <a:chExt cx="0" cy="0"/>
        </a:xfrm>
      </p:grpSpPr>
      <p:sp>
        <p:nvSpPr>
          <p:cNvPr id="136" name="Google Shape;136;p30"/>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37" name="Google Shape;137;p30"/>
          <p:cNvSpPr txBox="1">
            <a:spLocks noGrp="1"/>
          </p:cNvSpPr>
          <p:nvPr>
            <p:ph type="subTitle" idx="1"/>
          </p:nvPr>
        </p:nvSpPr>
        <p:spPr>
          <a:xfrm>
            <a:off x="93850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542229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2400"/>
              <a:buNone/>
              <a:defRPr sz="2400">
                <a:solidFill>
                  <a:schemeClr val="accen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7" name="Google Shape;17;p4"/>
          <p:cNvSpPr txBox="1">
            <a:spLocks noGrp="1"/>
          </p:cNvSpPr>
          <p:nvPr>
            <p:ph type="body" idx="1"/>
          </p:nvPr>
        </p:nvSpPr>
        <p:spPr>
          <a:xfrm>
            <a:off x="938500" y="2212367"/>
            <a:ext cx="4946400" cy="3681200"/>
          </a:xfrm>
          <a:prstGeom prst="rect">
            <a:avLst/>
          </a:prstGeom>
        </p:spPr>
        <p:txBody>
          <a:bodyPr spcFirstLastPara="1" wrap="square" lIns="91425" tIns="91425" rIns="91425" bIns="91425" anchor="t" anchorCtr="0">
            <a:noAutofit/>
          </a:bodyPr>
          <a:lstStyle>
            <a:lvl1pPr marL="457189" lvl="0" indent="-317492">
              <a:spcBef>
                <a:spcPts val="0"/>
              </a:spcBef>
              <a:spcAft>
                <a:spcPts val="0"/>
              </a:spcAft>
              <a:buClr>
                <a:schemeClr val="lt1"/>
              </a:buClr>
              <a:buSzPts val="1400"/>
              <a:buChar char="●"/>
              <a:defRPr sz="1400">
                <a:solidFill>
                  <a:schemeClr val="lt1"/>
                </a:solidFill>
              </a:defRPr>
            </a:lvl1pPr>
            <a:lvl2pPr marL="914377" lvl="1" indent="-317492">
              <a:spcBef>
                <a:spcPts val="1600"/>
              </a:spcBef>
              <a:spcAft>
                <a:spcPts val="0"/>
              </a:spcAft>
              <a:buClr>
                <a:schemeClr val="lt1"/>
              </a:buClr>
              <a:buSzPts val="1400"/>
              <a:buChar char="○"/>
              <a:defRPr>
                <a:solidFill>
                  <a:schemeClr val="lt1"/>
                </a:solidFill>
              </a:defRPr>
            </a:lvl2pPr>
            <a:lvl3pPr marL="1371566" lvl="2" indent="-317492">
              <a:spcBef>
                <a:spcPts val="1600"/>
              </a:spcBef>
              <a:spcAft>
                <a:spcPts val="0"/>
              </a:spcAft>
              <a:buClr>
                <a:schemeClr val="lt1"/>
              </a:buClr>
              <a:buSzPts val="1400"/>
              <a:buChar char="■"/>
              <a:defRPr>
                <a:solidFill>
                  <a:schemeClr val="lt1"/>
                </a:solidFill>
              </a:defRPr>
            </a:lvl3pPr>
            <a:lvl4pPr marL="1828754" lvl="3" indent="-317492">
              <a:spcBef>
                <a:spcPts val="1600"/>
              </a:spcBef>
              <a:spcAft>
                <a:spcPts val="0"/>
              </a:spcAft>
              <a:buClr>
                <a:schemeClr val="lt1"/>
              </a:buClr>
              <a:buSzPts val="1400"/>
              <a:buChar char="●"/>
              <a:defRPr>
                <a:solidFill>
                  <a:schemeClr val="lt1"/>
                </a:solidFill>
              </a:defRPr>
            </a:lvl4pPr>
            <a:lvl5pPr marL="2285943" lvl="4" indent="-317492">
              <a:spcBef>
                <a:spcPts val="1600"/>
              </a:spcBef>
              <a:spcAft>
                <a:spcPts val="0"/>
              </a:spcAft>
              <a:buClr>
                <a:schemeClr val="lt1"/>
              </a:buClr>
              <a:buSzPts val="1400"/>
              <a:buChar char="○"/>
              <a:defRPr>
                <a:solidFill>
                  <a:schemeClr val="lt1"/>
                </a:solidFill>
              </a:defRPr>
            </a:lvl5pPr>
            <a:lvl6pPr marL="2743131" lvl="5" indent="-317492">
              <a:spcBef>
                <a:spcPts val="1600"/>
              </a:spcBef>
              <a:spcAft>
                <a:spcPts val="0"/>
              </a:spcAft>
              <a:buClr>
                <a:schemeClr val="lt1"/>
              </a:buClr>
              <a:buSzPts val="1400"/>
              <a:buChar char="■"/>
              <a:defRPr>
                <a:solidFill>
                  <a:schemeClr val="lt1"/>
                </a:solidFill>
              </a:defRPr>
            </a:lvl6pPr>
            <a:lvl7pPr marL="3200320" lvl="6" indent="-317492">
              <a:spcBef>
                <a:spcPts val="1600"/>
              </a:spcBef>
              <a:spcAft>
                <a:spcPts val="0"/>
              </a:spcAft>
              <a:buClr>
                <a:schemeClr val="lt1"/>
              </a:buClr>
              <a:buSzPts val="1400"/>
              <a:buChar char="●"/>
              <a:defRPr>
                <a:solidFill>
                  <a:schemeClr val="lt1"/>
                </a:solidFill>
              </a:defRPr>
            </a:lvl7pPr>
            <a:lvl8pPr marL="3657509" lvl="7" indent="-317492">
              <a:spcBef>
                <a:spcPts val="1600"/>
              </a:spcBef>
              <a:spcAft>
                <a:spcPts val="0"/>
              </a:spcAft>
              <a:buClr>
                <a:schemeClr val="lt1"/>
              </a:buClr>
              <a:buSzPts val="1400"/>
              <a:buChar char="○"/>
              <a:defRPr>
                <a:solidFill>
                  <a:schemeClr val="lt1"/>
                </a:solidFill>
              </a:defRPr>
            </a:lvl8pPr>
            <a:lvl9pPr marL="4114697" lvl="8" indent="-317492">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31610726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 Text 2">
  <p:cSld name="Title + Text 2">
    <p:spTree>
      <p:nvGrpSpPr>
        <p:cNvPr id="1" name="Shape 138"/>
        <p:cNvGrpSpPr/>
        <p:nvPr/>
      </p:nvGrpSpPr>
      <p:grpSpPr>
        <a:xfrm>
          <a:off x="0" y="0"/>
          <a:ext cx="0" cy="0"/>
          <a:chOff x="0" y="0"/>
          <a:chExt cx="0" cy="0"/>
        </a:xfrm>
      </p:grpSpPr>
      <p:sp>
        <p:nvSpPr>
          <p:cNvPr id="139" name="Google Shape;139;p31"/>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40" name="Google Shape;140;p31"/>
          <p:cNvSpPr txBox="1">
            <a:spLocks noGrp="1"/>
          </p:cNvSpPr>
          <p:nvPr>
            <p:ph type="subTitle" idx="1"/>
          </p:nvPr>
        </p:nvSpPr>
        <p:spPr>
          <a:xfrm>
            <a:off x="581705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5533389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One Column">
  <p:cSld name="One Column">
    <p:spTree>
      <p:nvGrpSpPr>
        <p:cNvPr id="1" name="Shape 141"/>
        <p:cNvGrpSpPr/>
        <p:nvPr/>
      </p:nvGrpSpPr>
      <p:grpSpPr>
        <a:xfrm>
          <a:off x="0" y="0"/>
          <a:ext cx="0" cy="0"/>
          <a:chOff x="0" y="0"/>
          <a:chExt cx="0" cy="0"/>
        </a:xfrm>
      </p:grpSpPr>
      <p:sp>
        <p:nvSpPr>
          <p:cNvPr id="142" name="Google Shape;142;p32"/>
          <p:cNvSpPr txBox="1">
            <a:spLocks noGrp="1"/>
          </p:cNvSpPr>
          <p:nvPr>
            <p:ph type="title"/>
          </p:nvPr>
        </p:nvSpPr>
        <p:spPr>
          <a:xfrm>
            <a:off x="2062800" y="3256067"/>
            <a:ext cx="5018400" cy="798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43" name="Google Shape;143;p32"/>
          <p:cNvSpPr txBox="1">
            <a:spLocks noGrp="1"/>
          </p:cNvSpPr>
          <p:nvPr>
            <p:ph type="subTitle" idx="1"/>
          </p:nvPr>
        </p:nvSpPr>
        <p:spPr>
          <a:xfrm>
            <a:off x="2896500" y="4521767"/>
            <a:ext cx="3351000" cy="15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1400"/>
              <a:buNone/>
              <a:defRPr>
                <a:solidFill>
                  <a:schemeClr val="lt1"/>
                </a:solidFill>
              </a:defRPr>
            </a:lvl2pPr>
            <a:lvl3pPr lvl="2" algn="ctr" rtl="0">
              <a:lnSpc>
                <a:spcPct val="100000"/>
              </a:lnSpc>
              <a:spcBef>
                <a:spcPts val="0"/>
              </a:spcBef>
              <a:spcAft>
                <a:spcPts val="0"/>
              </a:spcAft>
              <a:buClr>
                <a:schemeClr val="lt1"/>
              </a:buClr>
              <a:buSzPts val="1400"/>
              <a:buNone/>
              <a:defRPr>
                <a:solidFill>
                  <a:schemeClr val="lt1"/>
                </a:solidFill>
              </a:defRPr>
            </a:lvl3pPr>
            <a:lvl4pPr lvl="3" algn="ctr" rtl="0">
              <a:lnSpc>
                <a:spcPct val="100000"/>
              </a:lnSpc>
              <a:spcBef>
                <a:spcPts val="0"/>
              </a:spcBef>
              <a:spcAft>
                <a:spcPts val="0"/>
              </a:spcAft>
              <a:buClr>
                <a:schemeClr val="lt1"/>
              </a:buClr>
              <a:buSzPts val="1400"/>
              <a:buNone/>
              <a:defRPr>
                <a:solidFill>
                  <a:schemeClr val="lt1"/>
                </a:solidFill>
              </a:defRPr>
            </a:lvl4pPr>
            <a:lvl5pPr lvl="4" algn="ctr" rtl="0">
              <a:lnSpc>
                <a:spcPct val="100000"/>
              </a:lnSpc>
              <a:spcBef>
                <a:spcPts val="0"/>
              </a:spcBef>
              <a:spcAft>
                <a:spcPts val="0"/>
              </a:spcAft>
              <a:buClr>
                <a:schemeClr val="lt1"/>
              </a:buClr>
              <a:buSzPts val="1400"/>
              <a:buNone/>
              <a:defRPr>
                <a:solidFill>
                  <a:schemeClr val="lt1"/>
                </a:solidFill>
              </a:defRPr>
            </a:lvl5pPr>
            <a:lvl6pPr lvl="5" algn="ctr" rtl="0">
              <a:lnSpc>
                <a:spcPct val="100000"/>
              </a:lnSpc>
              <a:spcBef>
                <a:spcPts val="0"/>
              </a:spcBef>
              <a:spcAft>
                <a:spcPts val="0"/>
              </a:spcAft>
              <a:buClr>
                <a:schemeClr val="lt1"/>
              </a:buClr>
              <a:buSzPts val="1400"/>
              <a:buNone/>
              <a:defRPr>
                <a:solidFill>
                  <a:schemeClr val="lt1"/>
                </a:solidFill>
              </a:defRPr>
            </a:lvl6pPr>
            <a:lvl7pPr lvl="6" algn="ctr" rtl="0">
              <a:lnSpc>
                <a:spcPct val="100000"/>
              </a:lnSpc>
              <a:spcBef>
                <a:spcPts val="0"/>
              </a:spcBef>
              <a:spcAft>
                <a:spcPts val="0"/>
              </a:spcAft>
              <a:buClr>
                <a:schemeClr val="lt1"/>
              </a:buClr>
              <a:buSzPts val="1400"/>
              <a:buNone/>
              <a:defRPr>
                <a:solidFill>
                  <a:schemeClr val="lt1"/>
                </a:solidFill>
              </a:defRPr>
            </a:lvl7pPr>
            <a:lvl8pPr lvl="7" algn="ctr" rtl="0">
              <a:lnSpc>
                <a:spcPct val="100000"/>
              </a:lnSpc>
              <a:spcBef>
                <a:spcPts val="0"/>
              </a:spcBef>
              <a:spcAft>
                <a:spcPts val="0"/>
              </a:spcAft>
              <a:buClr>
                <a:schemeClr val="lt1"/>
              </a:buClr>
              <a:buSzPts val="1400"/>
              <a:buNone/>
              <a:defRPr>
                <a:solidFill>
                  <a:schemeClr val="lt1"/>
                </a:solidFill>
              </a:defRPr>
            </a:lvl8pPr>
            <a:lvl9pPr lvl="8" algn="ctr" rtl="0">
              <a:lnSpc>
                <a:spcPct val="100000"/>
              </a:lnSpc>
              <a:spcBef>
                <a:spcPts val="0"/>
              </a:spcBef>
              <a:spcAft>
                <a:spcPts val="0"/>
              </a:spcAft>
              <a:buClr>
                <a:schemeClr val="lt1"/>
              </a:buClr>
              <a:buSzPts val="1400"/>
              <a:buNone/>
              <a:defRPr>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3066936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hanks + Credits">
  <p:cSld name="Thanks + Credits">
    <p:spTree>
      <p:nvGrpSpPr>
        <p:cNvPr id="1" name="Shape 144"/>
        <p:cNvGrpSpPr/>
        <p:nvPr/>
      </p:nvGrpSpPr>
      <p:grpSpPr>
        <a:xfrm>
          <a:off x="0" y="0"/>
          <a:ext cx="0" cy="0"/>
          <a:chOff x="0" y="0"/>
          <a:chExt cx="0" cy="0"/>
        </a:xfrm>
      </p:grpSpPr>
      <p:sp>
        <p:nvSpPr>
          <p:cNvPr id="145" name="Google Shape;145;p33"/>
          <p:cNvSpPr txBox="1">
            <a:spLocks noGrp="1"/>
          </p:cNvSpPr>
          <p:nvPr>
            <p:ph type="title"/>
          </p:nvPr>
        </p:nvSpPr>
        <p:spPr>
          <a:xfrm>
            <a:off x="924871" y="1013833"/>
            <a:ext cx="3068700" cy="7984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3600"/>
              <a:buNone/>
              <a:defRPr sz="3600">
                <a:solidFill>
                  <a:schemeClr val="l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46" name="Google Shape;146;p33"/>
          <p:cNvSpPr txBox="1">
            <a:spLocks noGrp="1"/>
          </p:cNvSpPr>
          <p:nvPr>
            <p:ph type="subTitle" idx="1"/>
          </p:nvPr>
        </p:nvSpPr>
        <p:spPr>
          <a:xfrm>
            <a:off x="924875" y="2245700"/>
            <a:ext cx="3305400" cy="145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
        <p:nvSpPr>
          <p:cNvPr id="147" name="Google Shape;147;p33"/>
          <p:cNvSpPr txBox="1"/>
          <p:nvPr/>
        </p:nvSpPr>
        <p:spPr>
          <a:xfrm>
            <a:off x="924875" y="4760000"/>
            <a:ext cx="3305400" cy="889200"/>
          </a:xfrm>
          <a:prstGeom prst="rect">
            <a:avLst/>
          </a:prstGeom>
          <a:noFill/>
          <a:ln>
            <a:noFill/>
          </a:ln>
        </p:spPr>
        <p:txBody>
          <a:bodyPr spcFirstLastPara="1" wrap="square" lIns="91425" tIns="91425" rIns="91425" bIns="91425" anchor="t" anchorCtr="0">
            <a:noAutofit/>
          </a:bodyPr>
          <a:lstStyle/>
          <a:p>
            <a:pPr marL="0" lvl="0" indent="0" algn="l" rtl="0">
              <a:spcBef>
                <a:spcPts val="300"/>
              </a:spcBef>
              <a:spcAft>
                <a:spcPts val="0"/>
              </a:spcAft>
              <a:buNone/>
            </a:pPr>
            <a:r>
              <a:rPr lang="en" sz="1000">
                <a:solidFill>
                  <a:schemeClr val="accent1"/>
                </a:solidFill>
                <a:latin typeface="Montserrat Medium"/>
                <a:ea typeface="Montserrat Medium"/>
                <a:cs typeface="Montserrat Medium"/>
                <a:sym typeface="Montserrat Medium"/>
              </a:rPr>
              <a:t>CREDITS: This presentation template was created by </a:t>
            </a:r>
            <a:r>
              <a:rPr lang="en" sz="1000">
                <a:solidFill>
                  <a:schemeClr val="accent1"/>
                </a:solidFill>
                <a:uFill>
                  <a:noFill/>
                </a:uFill>
                <a:latin typeface="Montserrat Medium"/>
                <a:ea typeface="Montserrat Medium"/>
                <a:cs typeface="Montserrat Medium"/>
                <a:sym typeface="Montserrat Medium"/>
                <a:hlinkClick r:id="rId2">
                  <a:extLst>
                    <a:ext uri="{A12FA001-AC4F-418D-AE19-62706E023703}">
                      <ahyp:hlinkClr xmlns:ahyp="http://schemas.microsoft.com/office/drawing/2018/hyperlinkcolor" val="tx"/>
                    </a:ext>
                  </a:extLst>
                </a:hlinkClick>
              </a:rPr>
              <a:t>Slidesgo</a:t>
            </a:r>
            <a:r>
              <a:rPr lang="en" sz="1000">
                <a:solidFill>
                  <a:schemeClr val="accent1"/>
                </a:solidFill>
                <a:latin typeface="Montserrat Medium"/>
                <a:ea typeface="Montserrat Medium"/>
                <a:cs typeface="Montserrat Medium"/>
                <a:sym typeface="Montserrat Medium"/>
              </a:rPr>
              <a:t>, including icons by </a:t>
            </a:r>
            <a:r>
              <a:rPr lang="en" sz="1000">
                <a:solidFill>
                  <a:schemeClr val="accent1"/>
                </a:solidFill>
                <a:uFill>
                  <a:noFill/>
                </a:uFill>
                <a:latin typeface="Montserrat Medium"/>
                <a:ea typeface="Montserrat Medium"/>
                <a:cs typeface="Montserrat Medium"/>
                <a:sym typeface="Montserrat Medium"/>
                <a:hlinkClick r:id="rId3">
                  <a:extLst>
                    <a:ext uri="{A12FA001-AC4F-418D-AE19-62706E023703}">
                      <ahyp:hlinkClr xmlns:ahyp="http://schemas.microsoft.com/office/drawing/2018/hyperlinkcolor" val="tx"/>
                    </a:ext>
                  </a:extLst>
                </a:hlinkClick>
              </a:rPr>
              <a:t>Flaticon</a:t>
            </a:r>
            <a:r>
              <a:rPr lang="en" sz="1000">
                <a:solidFill>
                  <a:schemeClr val="accent1"/>
                </a:solidFill>
                <a:latin typeface="Montserrat Medium"/>
                <a:ea typeface="Montserrat Medium"/>
                <a:cs typeface="Montserrat Medium"/>
                <a:sym typeface="Montserrat Medium"/>
              </a:rPr>
              <a:t>, and infographics &amp; images by </a:t>
            </a:r>
            <a:r>
              <a:rPr lang="en" sz="1000">
                <a:solidFill>
                  <a:schemeClr val="accent1"/>
                </a:solidFill>
                <a:uFill>
                  <a:noFill/>
                </a:uFill>
                <a:latin typeface="Montserrat Medium"/>
                <a:ea typeface="Montserrat Medium"/>
                <a:cs typeface="Montserrat Medium"/>
                <a:sym typeface="Montserrat Medium"/>
                <a:hlinkClick r:id="rId4">
                  <a:extLst>
                    <a:ext uri="{A12FA001-AC4F-418D-AE19-62706E023703}">
                      <ahyp:hlinkClr xmlns:ahyp="http://schemas.microsoft.com/office/drawing/2018/hyperlinkcolor" val="tx"/>
                    </a:ext>
                  </a:extLst>
                </a:hlinkClick>
              </a:rPr>
              <a:t>Freepik</a:t>
            </a:r>
            <a:r>
              <a:rPr lang="en" sz="1000">
                <a:solidFill>
                  <a:schemeClr val="accent1"/>
                </a:solidFill>
                <a:latin typeface="Montserrat Medium"/>
                <a:ea typeface="Montserrat Medium"/>
                <a:cs typeface="Montserrat Medium"/>
                <a:sym typeface="Montserrat Medium"/>
              </a:rPr>
              <a:t>. </a:t>
            </a:r>
            <a:endParaRPr sz="1000">
              <a:solidFill>
                <a:schemeClr val="accent1"/>
              </a:solidFill>
              <a:latin typeface="Montserrat Medium"/>
              <a:ea typeface="Montserrat Medium"/>
              <a:cs typeface="Montserrat Medium"/>
              <a:sym typeface="Montserrat Medium"/>
            </a:endParaRPr>
          </a:p>
          <a:p>
            <a:pPr marL="0" lvl="0" indent="0" algn="l" rtl="0">
              <a:spcBef>
                <a:spcPts val="300"/>
              </a:spcBef>
              <a:spcAft>
                <a:spcPts val="0"/>
              </a:spcAft>
              <a:buNone/>
            </a:pPr>
            <a:endParaRPr sz="1000">
              <a:solidFill>
                <a:schemeClr val="accent1"/>
              </a:solidFill>
              <a:latin typeface="Montserrat Medium"/>
              <a:ea typeface="Montserrat Medium"/>
              <a:cs typeface="Montserrat Medium"/>
              <a:sym typeface="Montserrat Medium"/>
            </a:endParaRPr>
          </a:p>
        </p:txBody>
      </p:sp>
    </p:spTree>
    <p:extLst>
      <p:ext uri="{BB962C8B-B14F-4D97-AF65-F5344CB8AC3E}">
        <p14:creationId xmlns:p14="http://schemas.microsoft.com/office/powerpoint/2010/main" val="31975329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 Bullet points 1">
  <p:cSld name="Title + Bullet points 1">
    <p:spTree>
      <p:nvGrpSpPr>
        <p:cNvPr id="1" name="Shape 148"/>
        <p:cNvGrpSpPr/>
        <p:nvPr/>
      </p:nvGrpSpPr>
      <p:grpSpPr>
        <a:xfrm>
          <a:off x="0" y="0"/>
          <a:ext cx="0" cy="0"/>
          <a:chOff x="0" y="0"/>
          <a:chExt cx="0" cy="0"/>
        </a:xfrm>
      </p:grpSpPr>
      <p:sp>
        <p:nvSpPr>
          <p:cNvPr id="149" name="Google Shape;149;p34"/>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50" name="Google Shape;150;p34"/>
          <p:cNvSpPr txBox="1">
            <a:spLocks noGrp="1"/>
          </p:cNvSpPr>
          <p:nvPr>
            <p:ph type="body" idx="1"/>
          </p:nvPr>
        </p:nvSpPr>
        <p:spPr>
          <a:xfrm>
            <a:off x="938500" y="2212367"/>
            <a:ext cx="49464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10602152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 list">
  <p:cSld name="Title + list">
    <p:spTree>
      <p:nvGrpSpPr>
        <p:cNvPr id="1" name="Shape 151"/>
        <p:cNvGrpSpPr/>
        <p:nvPr/>
      </p:nvGrpSpPr>
      <p:grpSpPr>
        <a:xfrm>
          <a:off x="0" y="0"/>
          <a:ext cx="0" cy="0"/>
          <a:chOff x="0" y="0"/>
          <a:chExt cx="0" cy="0"/>
        </a:xfrm>
      </p:grpSpPr>
      <p:sp>
        <p:nvSpPr>
          <p:cNvPr id="152" name="Google Shape;152;p3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53" name="Google Shape;153;p35"/>
          <p:cNvSpPr txBox="1">
            <a:spLocks noGrp="1"/>
          </p:cNvSpPr>
          <p:nvPr>
            <p:ph type="body" idx="1"/>
          </p:nvPr>
        </p:nvSpPr>
        <p:spPr>
          <a:xfrm>
            <a:off x="5037526"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33278210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880307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157"/>
        <p:cNvGrpSpPr/>
        <p:nvPr/>
      </p:nvGrpSpPr>
      <p:grpSpPr>
        <a:xfrm>
          <a:off x="0" y="0"/>
          <a:ext cx="0" cy="0"/>
          <a:chOff x="0" y="0"/>
          <a:chExt cx="0" cy="0"/>
        </a:xfrm>
      </p:grpSpPr>
    </p:spTree>
    <p:extLst>
      <p:ext uri="{BB962C8B-B14F-4D97-AF65-F5344CB8AC3E}">
        <p14:creationId xmlns:p14="http://schemas.microsoft.com/office/powerpoint/2010/main" val="25926147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560866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99565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0485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20" name="Google Shape;20;p5"/>
          <p:cNvSpPr txBox="1">
            <a:spLocks noGrp="1"/>
          </p:cNvSpPr>
          <p:nvPr>
            <p:ph type="body" idx="1"/>
          </p:nvPr>
        </p:nvSpPr>
        <p:spPr>
          <a:xfrm>
            <a:off x="938501"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21" name="Google Shape;21;p5"/>
          <p:cNvSpPr txBox="1">
            <a:spLocks noGrp="1"/>
          </p:cNvSpPr>
          <p:nvPr>
            <p:ph type="body" idx="2"/>
          </p:nvPr>
        </p:nvSpPr>
        <p:spPr>
          <a:xfrm>
            <a:off x="5037526"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8564819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5307504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987864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34113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99179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25271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618448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74830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8275308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7181709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27627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2"/>
        <p:cNvGrpSpPr/>
        <p:nvPr/>
      </p:nvGrpSpPr>
      <p:grpSpPr>
        <a:xfrm>
          <a:off x="0" y="0"/>
          <a:ext cx="0" cy="0"/>
          <a:chOff x="0" y="0"/>
          <a:chExt cx="0" cy="0"/>
        </a:xfrm>
      </p:grpSpPr>
      <p:sp>
        <p:nvSpPr>
          <p:cNvPr id="23" name="Google Shape;23;p6"/>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11512286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93668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F1133-3259-4C45-BABA-5B62D9C6F78D}"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2984665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257104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20717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4"/>
        <p:cNvGrpSpPr/>
        <p:nvPr/>
      </p:nvGrpSpPr>
      <p:grpSpPr>
        <a:xfrm>
          <a:off x="0" y="0"/>
          <a:ext cx="0" cy="0"/>
          <a:chOff x="0" y="0"/>
          <a:chExt cx="0" cy="0"/>
        </a:xfrm>
      </p:grpSpPr>
      <p:sp>
        <p:nvSpPr>
          <p:cNvPr id="25" name="Google Shape;25;p7"/>
          <p:cNvSpPr txBox="1">
            <a:spLocks noGrp="1"/>
          </p:cNvSpPr>
          <p:nvPr>
            <p:ph type="title"/>
          </p:nvPr>
        </p:nvSpPr>
        <p:spPr>
          <a:xfrm>
            <a:off x="5337175" y="1729500"/>
            <a:ext cx="2837400" cy="16700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26" name="Google Shape;26;p7"/>
          <p:cNvSpPr txBox="1">
            <a:spLocks noGrp="1"/>
          </p:cNvSpPr>
          <p:nvPr>
            <p:ph type="body" idx="1"/>
          </p:nvPr>
        </p:nvSpPr>
        <p:spPr>
          <a:xfrm>
            <a:off x="5337175" y="3458500"/>
            <a:ext cx="2837400" cy="1670000"/>
          </a:xfrm>
          <a:prstGeom prst="rect">
            <a:avLst/>
          </a:prstGeom>
        </p:spPr>
        <p:txBody>
          <a:bodyPr spcFirstLastPara="1" wrap="square" lIns="91425" tIns="91425" rIns="91425" bIns="91425" anchor="t" anchorCtr="0">
            <a:noAutofit/>
          </a:bodyPr>
          <a:lstStyle>
            <a:lvl1pPr marL="457189" lvl="0" indent="-330192" rtl="0">
              <a:spcBef>
                <a:spcPts val="0"/>
              </a:spcBef>
              <a:spcAft>
                <a:spcPts val="0"/>
              </a:spcAft>
              <a:buClr>
                <a:schemeClr val="lt1"/>
              </a:buClr>
              <a:buSzPts val="1600"/>
              <a:buChar char="●"/>
              <a:defRPr sz="1600">
                <a:solidFill>
                  <a:schemeClr val="lt1"/>
                </a:solidFill>
              </a:defRPr>
            </a:lvl1pPr>
            <a:lvl2pPr marL="914377" lvl="1" indent="-330192" rtl="0">
              <a:spcBef>
                <a:spcPts val="1600"/>
              </a:spcBef>
              <a:spcAft>
                <a:spcPts val="0"/>
              </a:spcAft>
              <a:buClr>
                <a:schemeClr val="lt1"/>
              </a:buClr>
              <a:buSzPts val="1600"/>
              <a:buChar char="○"/>
              <a:defRPr sz="1600">
                <a:solidFill>
                  <a:schemeClr val="lt1"/>
                </a:solidFill>
              </a:defRPr>
            </a:lvl2pPr>
            <a:lvl3pPr marL="1371566" lvl="2" indent="-330192" rtl="0">
              <a:spcBef>
                <a:spcPts val="1600"/>
              </a:spcBef>
              <a:spcAft>
                <a:spcPts val="0"/>
              </a:spcAft>
              <a:buClr>
                <a:schemeClr val="lt1"/>
              </a:buClr>
              <a:buSzPts val="1600"/>
              <a:buChar char="■"/>
              <a:defRPr sz="1600">
                <a:solidFill>
                  <a:schemeClr val="lt1"/>
                </a:solidFill>
              </a:defRPr>
            </a:lvl3pPr>
            <a:lvl4pPr marL="1828754" lvl="3" indent="-330192" rtl="0">
              <a:spcBef>
                <a:spcPts val="1600"/>
              </a:spcBef>
              <a:spcAft>
                <a:spcPts val="0"/>
              </a:spcAft>
              <a:buClr>
                <a:schemeClr val="lt1"/>
              </a:buClr>
              <a:buSzPts val="1600"/>
              <a:buChar char="●"/>
              <a:defRPr sz="1600">
                <a:solidFill>
                  <a:schemeClr val="lt1"/>
                </a:solidFill>
              </a:defRPr>
            </a:lvl4pPr>
            <a:lvl5pPr marL="2285943" lvl="4" indent="-330192" rtl="0">
              <a:spcBef>
                <a:spcPts val="1600"/>
              </a:spcBef>
              <a:spcAft>
                <a:spcPts val="0"/>
              </a:spcAft>
              <a:buClr>
                <a:schemeClr val="lt1"/>
              </a:buClr>
              <a:buSzPts val="1600"/>
              <a:buChar char="○"/>
              <a:defRPr sz="1600">
                <a:solidFill>
                  <a:schemeClr val="lt1"/>
                </a:solidFill>
              </a:defRPr>
            </a:lvl5pPr>
            <a:lvl6pPr marL="2743131" lvl="5" indent="-330192" rtl="0">
              <a:spcBef>
                <a:spcPts val="1600"/>
              </a:spcBef>
              <a:spcAft>
                <a:spcPts val="0"/>
              </a:spcAft>
              <a:buClr>
                <a:schemeClr val="lt1"/>
              </a:buClr>
              <a:buSzPts val="1600"/>
              <a:buChar char="■"/>
              <a:defRPr sz="1600">
                <a:solidFill>
                  <a:schemeClr val="lt1"/>
                </a:solidFill>
              </a:defRPr>
            </a:lvl6pPr>
            <a:lvl7pPr marL="3200320" lvl="6" indent="-330192" rtl="0">
              <a:spcBef>
                <a:spcPts val="1600"/>
              </a:spcBef>
              <a:spcAft>
                <a:spcPts val="0"/>
              </a:spcAft>
              <a:buClr>
                <a:schemeClr val="lt1"/>
              </a:buClr>
              <a:buSzPts val="1600"/>
              <a:buChar char="●"/>
              <a:defRPr sz="1600">
                <a:solidFill>
                  <a:schemeClr val="lt1"/>
                </a:solidFill>
              </a:defRPr>
            </a:lvl7pPr>
            <a:lvl8pPr marL="3657509" lvl="7" indent="-330192" rtl="0">
              <a:spcBef>
                <a:spcPts val="1600"/>
              </a:spcBef>
              <a:spcAft>
                <a:spcPts val="0"/>
              </a:spcAft>
              <a:buClr>
                <a:schemeClr val="lt1"/>
              </a:buClr>
              <a:buSzPts val="1600"/>
              <a:buChar char="○"/>
              <a:defRPr sz="1600">
                <a:solidFill>
                  <a:schemeClr val="lt1"/>
                </a:solidFill>
              </a:defRPr>
            </a:lvl8pPr>
            <a:lvl9pPr marL="4114697" lvl="8" indent="-330192" rtl="0">
              <a:spcBef>
                <a:spcPts val="1600"/>
              </a:spcBef>
              <a:spcAft>
                <a:spcPts val="1600"/>
              </a:spcAft>
              <a:buClr>
                <a:schemeClr val="lt1"/>
              </a:buClr>
              <a:buSzPts val="1600"/>
              <a:buChar char="■"/>
              <a:defRPr sz="1600">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227013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929478" y="581577"/>
            <a:ext cx="2746500" cy="54544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3000"/>
              <a:buNone/>
              <a:defRPr sz="3000">
                <a:solidFill>
                  <a:schemeClr val="accent1"/>
                </a:solidFill>
              </a:defRPr>
            </a:lvl1pPr>
            <a:lvl2pPr lvl="1">
              <a:spcBef>
                <a:spcPts val="0"/>
              </a:spcBef>
              <a:spcAft>
                <a:spcPts val="0"/>
              </a:spcAft>
              <a:buClr>
                <a:schemeClr val="accent1"/>
              </a:buClr>
              <a:buSzPts val="4800"/>
              <a:buNone/>
              <a:defRPr sz="4800">
                <a:solidFill>
                  <a:schemeClr val="accent1"/>
                </a:solidFill>
              </a:defRPr>
            </a:lvl2pPr>
            <a:lvl3pPr lvl="2">
              <a:spcBef>
                <a:spcPts val="0"/>
              </a:spcBef>
              <a:spcAft>
                <a:spcPts val="0"/>
              </a:spcAft>
              <a:buClr>
                <a:schemeClr val="accent1"/>
              </a:buClr>
              <a:buSzPts val="4800"/>
              <a:buNone/>
              <a:defRPr sz="4800">
                <a:solidFill>
                  <a:schemeClr val="accent1"/>
                </a:solidFill>
              </a:defRPr>
            </a:lvl3pPr>
            <a:lvl4pPr lvl="3">
              <a:spcBef>
                <a:spcPts val="0"/>
              </a:spcBef>
              <a:spcAft>
                <a:spcPts val="0"/>
              </a:spcAft>
              <a:buClr>
                <a:schemeClr val="accent1"/>
              </a:buClr>
              <a:buSzPts val="4800"/>
              <a:buNone/>
              <a:defRPr sz="4800">
                <a:solidFill>
                  <a:schemeClr val="accent1"/>
                </a:solidFill>
              </a:defRPr>
            </a:lvl4pPr>
            <a:lvl5pPr lvl="4">
              <a:spcBef>
                <a:spcPts val="0"/>
              </a:spcBef>
              <a:spcAft>
                <a:spcPts val="0"/>
              </a:spcAft>
              <a:buClr>
                <a:schemeClr val="accent1"/>
              </a:buClr>
              <a:buSzPts val="4800"/>
              <a:buNone/>
              <a:defRPr sz="4800">
                <a:solidFill>
                  <a:schemeClr val="accent1"/>
                </a:solidFill>
              </a:defRPr>
            </a:lvl5pPr>
            <a:lvl6pPr lvl="5">
              <a:spcBef>
                <a:spcPts val="0"/>
              </a:spcBef>
              <a:spcAft>
                <a:spcPts val="0"/>
              </a:spcAft>
              <a:buClr>
                <a:schemeClr val="accent1"/>
              </a:buClr>
              <a:buSzPts val="4800"/>
              <a:buNone/>
              <a:defRPr sz="4800">
                <a:solidFill>
                  <a:schemeClr val="accent1"/>
                </a:solidFill>
              </a:defRPr>
            </a:lvl6pPr>
            <a:lvl7pPr lvl="6">
              <a:spcBef>
                <a:spcPts val="0"/>
              </a:spcBef>
              <a:spcAft>
                <a:spcPts val="0"/>
              </a:spcAft>
              <a:buClr>
                <a:schemeClr val="accent1"/>
              </a:buClr>
              <a:buSzPts val="4800"/>
              <a:buNone/>
              <a:defRPr sz="4800">
                <a:solidFill>
                  <a:schemeClr val="accent1"/>
                </a:solidFill>
              </a:defRPr>
            </a:lvl7pPr>
            <a:lvl8pPr lvl="7">
              <a:spcBef>
                <a:spcPts val="0"/>
              </a:spcBef>
              <a:spcAft>
                <a:spcPts val="0"/>
              </a:spcAft>
              <a:buClr>
                <a:schemeClr val="accent1"/>
              </a:buClr>
              <a:buSzPts val="4800"/>
              <a:buNone/>
              <a:defRPr sz="4800">
                <a:solidFill>
                  <a:schemeClr val="accent1"/>
                </a:solidFill>
              </a:defRPr>
            </a:lvl8pPr>
            <a:lvl9pPr lvl="8">
              <a:spcBef>
                <a:spcPts val="0"/>
              </a:spcBef>
              <a:spcAft>
                <a:spcPts val="0"/>
              </a:spcAft>
              <a:buClr>
                <a:schemeClr val="accent1"/>
              </a:buClr>
              <a:buSzPts val="4800"/>
              <a:buNone/>
              <a:defRPr sz="4800">
                <a:solidFill>
                  <a:schemeClr val="accent1"/>
                </a:solidFill>
              </a:defRPr>
            </a:lvl9pPr>
          </a:lstStyle>
          <a:p>
            <a:r>
              <a:rPr lang="en-US"/>
              <a:t>Click to edit Master title style</a:t>
            </a:r>
            <a:endParaRPr/>
          </a:p>
        </p:txBody>
      </p:sp>
      <p:pic>
        <p:nvPicPr>
          <p:cNvPr id="29" name="Google Shape;29;p8"/>
          <p:cNvPicPr preferRelativeResize="0"/>
          <p:nvPr/>
        </p:nvPicPr>
        <p:blipFill>
          <a:blip r:embed="rId2">
            <a:alphaModFix/>
          </a:blip>
          <a:stretch>
            <a:fillRect/>
          </a:stretch>
        </p:blipFill>
        <p:spPr>
          <a:xfrm rot="5400000">
            <a:off x="2007834" y="1032702"/>
            <a:ext cx="10168735" cy="2883799"/>
          </a:xfrm>
          <a:prstGeom prst="rect">
            <a:avLst/>
          </a:prstGeom>
          <a:noFill/>
          <a:ln>
            <a:noFill/>
          </a:ln>
        </p:spPr>
      </p:pic>
      <p:pic>
        <p:nvPicPr>
          <p:cNvPr id="30" name="Google Shape;30;p8"/>
          <p:cNvPicPr preferRelativeResize="0"/>
          <p:nvPr/>
        </p:nvPicPr>
        <p:blipFill>
          <a:blip r:embed="rId2">
            <a:alphaModFix/>
          </a:blip>
          <a:stretch>
            <a:fillRect/>
          </a:stretch>
        </p:blipFill>
        <p:spPr>
          <a:xfrm rot="5400000" flipH="1">
            <a:off x="3270782" y="117499"/>
            <a:ext cx="12413063" cy="3520275"/>
          </a:xfrm>
          <a:prstGeom prst="rect">
            <a:avLst/>
          </a:prstGeom>
          <a:noFill/>
          <a:ln>
            <a:noFill/>
          </a:ln>
        </p:spPr>
      </p:pic>
    </p:spTree>
    <p:extLst>
      <p:ext uri="{BB962C8B-B14F-4D97-AF65-F5344CB8AC3E}">
        <p14:creationId xmlns:p14="http://schemas.microsoft.com/office/powerpoint/2010/main" val="1596034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1"/>
        <p:cNvGrpSpPr/>
        <p:nvPr/>
      </p:nvGrpSpPr>
      <p:grpSpPr>
        <a:xfrm>
          <a:off x="0" y="0"/>
          <a:ext cx="0" cy="0"/>
          <a:chOff x="0" y="0"/>
          <a:chExt cx="0" cy="0"/>
        </a:xfrm>
      </p:grpSpPr>
      <p:sp>
        <p:nvSpPr>
          <p:cNvPr id="32" name="Google Shape;32;p9"/>
          <p:cNvSpPr txBox="1">
            <a:spLocks noGrp="1"/>
          </p:cNvSpPr>
          <p:nvPr>
            <p:ph type="subTitle" idx="1"/>
          </p:nvPr>
        </p:nvSpPr>
        <p:spPr>
          <a:xfrm>
            <a:off x="938500" y="2359433"/>
            <a:ext cx="2871600" cy="1646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2"/>
              </a:buClr>
              <a:buSzPts val="1600"/>
              <a:buNone/>
              <a:defRPr sz="1600">
                <a:solidFill>
                  <a:schemeClr val="lt2"/>
                </a:solidFill>
              </a:defRPr>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r>
              <a:rPr lang="en-US"/>
              <a:t>Click to edit Master subtitle style</a:t>
            </a:r>
            <a:endParaRPr/>
          </a:p>
        </p:txBody>
      </p:sp>
      <p:sp>
        <p:nvSpPr>
          <p:cNvPr id="33" name="Google Shape;33;p9"/>
          <p:cNvSpPr txBox="1">
            <a:spLocks noGrp="1"/>
          </p:cNvSpPr>
          <p:nvPr>
            <p:ph type="body" idx="2"/>
          </p:nvPr>
        </p:nvSpPr>
        <p:spPr>
          <a:xfrm>
            <a:off x="4703375" y="1212800"/>
            <a:ext cx="3468900" cy="4432400"/>
          </a:xfrm>
          <a:prstGeom prst="rect">
            <a:avLst/>
          </a:prstGeom>
        </p:spPr>
        <p:txBody>
          <a:bodyPr spcFirstLastPara="1" wrap="square" lIns="91425" tIns="91425" rIns="91425" bIns="91425" anchor="t" anchorCtr="0">
            <a:noAutofit/>
          </a:bodyPr>
          <a:lstStyle>
            <a:lvl1pPr marL="457189" lvl="0" indent="-317492">
              <a:spcBef>
                <a:spcPts val="0"/>
              </a:spcBef>
              <a:spcAft>
                <a:spcPts val="0"/>
              </a:spcAft>
              <a:buClr>
                <a:schemeClr val="lt1"/>
              </a:buClr>
              <a:buSzPts val="1400"/>
              <a:buChar char="●"/>
              <a:defRPr sz="1400">
                <a:solidFill>
                  <a:schemeClr val="lt1"/>
                </a:solidFill>
              </a:defRPr>
            </a:lvl1pPr>
            <a:lvl2pPr marL="914377" lvl="1" indent="-317492">
              <a:spcBef>
                <a:spcPts val="1600"/>
              </a:spcBef>
              <a:spcAft>
                <a:spcPts val="0"/>
              </a:spcAft>
              <a:buClr>
                <a:schemeClr val="lt1"/>
              </a:buClr>
              <a:buSzPts val="1400"/>
              <a:buChar char="○"/>
              <a:defRPr>
                <a:solidFill>
                  <a:schemeClr val="lt1"/>
                </a:solidFill>
              </a:defRPr>
            </a:lvl2pPr>
            <a:lvl3pPr marL="1371566" lvl="2" indent="-317492">
              <a:spcBef>
                <a:spcPts val="1600"/>
              </a:spcBef>
              <a:spcAft>
                <a:spcPts val="0"/>
              </a:spcAft>
              <a:buClr>
                <a:schemeClr val="lt1"/>
              </a:buClr>
              <a:buSzPts val="1400"/>
              <a:buChar char="■"/>
              <a:defRPr>
                <a:solidFill>
                  <a:schemeClr val="lt1"/>
                </a:solidFill>
              </a:defRPr>
            </a:lvl3pPr>
            <a:lvl4pPr marL="1828754" lvl="3" indent="-317492">
              <a:spcBef>
                <a:spcPts val="1600"/>
              </a:spcBef>
              <a:spcAft>
                <a:spcPts val="0"/>
              </a:spcAft>
              <a:buClr>
                <a:schemeClr val="lt1"/>
              </a:buClr>
              <a:buSzPts val="1400"/>
              <a:buChar char="●"/>
              <a:defRPr>
                <a:solidFill>
                  <a:schemeClr val="lt1"/>
                </a:solidFill>
              </a:defRPr>
            </a:lvl4pPr>
            <a:lvl5pPr marL="2285943" lvl="4" indent="-317492">
              <a:spcBef>
                <a:spcPts val="1600"/>
              </a:spcBef>
              <a:spcAft>
                <a:spcPts val="0"/>
              </a:spcAft>
              <a:buClr>
                <a:schemeClr val="lt1"/>
              </a:buClr>
              <a:buSzPts val="1400"/>
              <a:buChar char="○"/>
              <a:defRPr>
                <a:solidFill>
                  <a:schemeClr val="lt1"/>
                </a:solidFill>
              </a:defRPr>
            </a:lvl5pPr>
            <a:lvl6pPr marL="2743131" lvl="5" indent="-317492">
              <a:spcBef>
                <a:spcPts val="1600"/>
              </a:spcBef>
              <a:spcAft>
                <a:spcPts val="0"/>
              </a:spcAft>
              <a:buClr>
                <a:schemeClr val="lt1"/>
              </a:buClr>
              <a:buSzPts val="1400"/>
              <a:buChar char="■"/>
              <a:defRPr>
                <a:solidFill>
                  <a:schemeClr val="lt1"/>
                </a:solidFill>
              </a:defRPr>
            </a:lvl6pPr>
            <a:lvl7pPr marL="3200320" lvl="6" indent="-317492">
              <a:spcBef>
                <a:spcPts val="1600"/>
              </a:spcBef>
              <a:spcAft>
                <a:spcPts val="0"/>
              </a:spcAft>
              <a:buClr>
                <a:schemeClr val="lt1"/>
              </a:buClr>
              <a:buSzPts val="1400"/>
              <a:buChar char="●"/>
              <a:defRPr>
                <a:solidFill>
                  <a:schemeClr val="lt1"/>
                </a:solidFill>
              </a:defRPr>
            </a:lvl7pPr>
            <a:lvl8pPr marL="3657509" lvl="7" indent="-317492">
              <a:spcBef>
                <a:spcPts val="1600"/>
              </a:spcBef>
              <a:spcAft>
                <a:spcPts val="0"/>
              </a:spcAft>
              <a:buClr>
                <a:schemeClr val="lt1"/>
              </a:buClr>
              <a:buSzPts val="1400"/>
              <a:buChar char="○"/>
              <a:defRPr>
                <a:solidFill>
                  <a:schemeClr val="lt1"/>
                </a:solidFill>
              </a:defRPr>
            </a:lvl8pPr>
            <a:lvl9pPr marL="4114697" lvl="8" indent="-317492">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34" name="Google Shape;34;p9"/>
          <p:cNvSpPr txBox="1">
            <a:spLocks noGrp="1"/>
          </p:cNvSpPr>
          <p:nvPr>
            <p:ph type="title"/>
          </p:nvPr>
        </p:nvSpPr>
        <p:spPr>
          <a:xfrm>
            <a:off x="938500" y="593367"/>
            <a:ext cx="32238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332994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5"/>
        <p:cNvGrpSpPr/>
        <p:nvPr/>
      </p:nvGrpSpPr>
      <p:grpSpPr>
        <a:xfrm>
          <a:off x="0" y="0"/>
          <a:ext cx="0" cy="0"/>
          <a:chOff x="0" y="0"/>
          <a:chExt cx="0" cy="0"/>
        </a:xfrm>
      </p:grpSpPr>
      <p:sp>
        <p:nvSpPr>
          <p:cNvPr id="36" name="Google Shape;36;p10"/>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151726502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18" Type="http://schemas.openxmlformats.org/officeDocument/2006/relationships/theme" Target="../theme/theme3.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slideLayout" Target="../slideLayouts/slideLayout53.xml"/><Relationship Id="rId2" Type="http://schemas.openxmlformats.org/officeDocument/2006/relationships/slideLayout" Target="../slideLayouts/slideLayout38.xml"/><Relationship Id="rId16" Type="http://schemas.openxmlformats.org/officeDocument/2006/relationships/slideLayout" Target="../slideLayouts/slideLayout52.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Montserrat ExtraBold"/>
              <a:buNone/>
              <a:defRPr sz="2800">
                <a:solidFill>
                  <a:schemeClr val="lt1"/>
                </a:solidFill>
                <a:latin typeface="Montserrat ExtraBold"/>
                <a:ea typeface="Montserrat ExtraBold"/>
                <a:cs typeface="Montserrat ExtraBold"/>
                <a:sym typeface="Montserrat ExtraBold"/>
              </a:defRPr>
            </a:lvl1pPr>
            <a:lvl2pPr lvl="1">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2pPr>
            <a:lvl3pPr lvl="2">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3pPr>
            <a:lvl4pPr lvl="3">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4pPr>
            <a:lvl5pPr lvl="4">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5pPr>
            <a:lvl6pPr lvl="5">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6pPr>
            <a:lvl7pPr lvl="6">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7pPr>
            <a:lvl8pPr lvl="7">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8pPr>
            <a:lvl9pPr lvl="8">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2"/>
              </a:buClr>
              <a:buSzPts val="1800"/>
              <a:buFont typeface="Montserrat"/>
              <a:buChar char="●"/>
              <a:defRPr sz="1800">
                <a:solidFill>
                  <a:schemeClr val="dk2"/>
                </a:solidFill>
                <a:latin typeface="Montserrat"/>
                <a:ea typeface="Montserrat"/>
                <a:cs typeface="Montserrat"/>
                <a:sym typeface="Montserrat"/>
              </a:defRPr>
            </a:lvl1pPr>
            <a:lvl2pPr marL="914400" lvl="1"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2"/>
              </a:buClr>
              <a:buSzPts val="1400"/>
              <a:buFont typeface="Montserrat"/>
              <a:buChar char="■"/>
              <a:defRPr>
                <a:solidFill>
                  <a:schemeClr val="dk2"/>
                </a:solidFill>
                <a:latin typeface="Montserrat"/>
                <a:ea typeface="Montserrat"/>
                <a:cs typeface="Montserrat"/>
                <a:sym typeface="Montserrat"/>
              </a:defRPr>
            </a:lvl9pPr>
          </a:lstStyle>
          <a:p>
            <a:endParaRPr/>
          </a:p>
        </p:txBody>
      </p:sp>
    </p:spTree>
    <p:extLst>
      <p:ext uri="{BB962C8B-B14F-4D97-AF65-F5344CB8AC3E}">
        <p14:creationId xmlns:p14="http://schemas.microsoft.com/office/powerpoint/2010/main" val="1349658905"/>
      </p:ext>
    </p:extLst>
  </p:cSld>
  <p:clrMap bg1="lt1" tx1="dk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 id="2147483705" r:id="rId18"/>
    <p:sldLayoutId id="2147483706" r:id="rId19"/>
    <p:sldLayoutId id="2147483707" r:id="rId20"/>
    <p:sldLayoutId id="2147483708" r:id="rId21"/>
    <p:sldLayoutId id="2147483709" r:id="rId22"/>
    <p:sldLayoutId id="2147483710" r:id="rId23"/>
    <p:sldLayoutId id="2147483711" r:id="rId24"/>
    <p:sldLayoutId id="2147483712" r:id="rId25"/>
    <p:sldLayoutId id="2147483713" r:id="rId26"/>
    <p:sldLayoutId id="2147483714" r:id="rId27"/>
    <p:sldLayoutId id="2147483715" r:id="rId28"/>
    <p:sldLayoutId id="2147483716" r:id="rId29"/>
    <p:sldLayoutId id="2147483717" r:id="rId30"/>
    <p:sldLayoutId id="2147483718" r:id="rId31"/>
    <p:sldLayoutId id="2147483719" r:id="rId32"/>
    <p:sldLayoutId id="2147483720" r:id="rId33"/>
    <p:sldLayoutId id="2147483721" r:id="rId34"/>
    <p:sldLayoutId id="2147483722" r:id="rId35"/>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Shape 154"/>
        <p:cNvGrpSpPr/>
        <p:nvPr/>
      </p:nvGrpSpPr>
      <p:grpSpPr>
        <a:xfrm>
          <a:off x="0" y="0"/>
          <a:ext cx="0" cy="0"/>
          <a:chOff x="0" y="0"/>
          <a:chExt cx="0" cy="0"/>
        </a:xfrm>
      </p:grpSpPr>
      <p:sp>
        <p:nvSpPr>
          <p:cNvPr id="155" name="Google Shape;155;p36"/>
          <p:cNvSpPr txBox="1">
            <a:spLocks noGrp="1"/>
          </p:cNvSpPr>
          <p:nvPr>
            <p:ph type="title"/>
          </p:nvPr>
        </p:nvSpPr>
        <p:spPr>
          <a:xfrm>
            <a:off x="1068101" y="1244600"/>
            <a:ext cx="70473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156" name="Google Shape;156;p36"/>
          <p:cNvSpPr txBox="1">
            <a:spLocks noGrp="1"/>
          </p:cNvSpPr>
          <p:nvPr>
            <p:ph type="body" idx="1"/>
          </p:nvPr>
        </p:nvSpPr>
        <p:spPr>
          <a:xfrm>
            <a:off x="1068101" y="2260600"/>
            <a:ext cx="70473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1388953289"/>
      </p:ext>
    </p:extLst>
  </p:cSld>
  <p:clrMap bg1="lt1" tx1="dk1" bg2="dk2" tx2="lt2" accent1="accent1" accent2="accent2" accent3="accent3" accent4="accent4" accent5="accent5" accent6="accent6" hlink="hlink" folHlink="folHlink"/>
  <p:sldLayoutIdLst>
    <p:sldLayoutId id="2147483724" r:id="rId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8/16/2025</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396773"/>
      </p:ext>
    </p:extLst>
  </p:cSld>
  <p:clrMap bg1="dk1" tx1="lt1" bg2="dk2" tx2="lt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 id="2147483778"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FDC55-15F1-4DAB-651B-C32D814EB1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E0A830-57E8-50A5-7BD5-CE8F51957176}"/>
              </a:ext>
            </a:extLst>
          </p:cNvPr>
          <p:cNvSpPr>
            <a:spLocks noGrp="1"/>
          </p:cNvSpPr>
          <p:nvPr>
            <p:ph type="ctrTitle"/>
          </p:nvPr>
        </p:nvSpPr>
        <p:spPr>
          <a:xfrm>
            <a:off x="309583" y="830180"/>
            <a:ext cx="8524834" cy="1015663"/>
          </a:xfrm>
          <a:ln>
            <a:noFill/>
          </a:ln>
        </p:spPr>
        <p:txBody>
          <a:bodyPr>
            <a:spAutoFit/>
          </a:bodyPr>
          <a:lstStyle/>
          <a:p>
            <a:pPr>
              <a:lnSpc>
                <a:spcPct val="100000"/>
              </a:lnSpc>
            </a:pPr>
            <a:r>
              <a:rPr lang="en-US" sz="6000" b="1" cap="none" dirty="0">
                <a:ln w="6600">
                  <a:noFill/>
                  <a:prstDash val="solid"/>
                </a:ln>
                <a:solidFill>
                  <a:schemeClr val="bg1"/>
                </a:solidFill>
                <a:effectLst/>
              </a:rPr>
              <a:t>Getting To Know Jesus</a:t>
            </a:r>
          </a:p>
        </p:txBody>
      </p:sp>
      <p:sp>
        <p:nvSpPr>
          <p:cNvPr id="3" name="Subtitle 2">
            <a:extLst>
              <a:ext uri="{FF2B5EF4-FFF2-40B4-BE49-F238E27FC236}">
                <a16:creationId xmlns:a16="http://schemas.microsoft.com/office/drawing/2014/main" id="{78F257B8-8197-CF6B-19B9-CDB60DB374E3}"/>
              </a:ext>
            </a:extLst>
          </p:cNvPr>
          <p:cNvSpPr>
            <a:spLocks noGrp="1"/>
          </p:cNvSpPr>
          <p:nvPr>
            <p:ph type="subTitle" idx="1"/>
          </p:nvPr>
        </p:nvSpPr>
        <p:spPr>
          <a:xfrm>
            <a:off x="309583" y="1861341"/>
            <a:ext cx="6751097" cy="707886"/>
          </a:xfrm>
        </p:spPr>
        <p:txBody>
          <a:bodyPr>
            <a:spAutoFit/>
          </a:bodyPr>
          <a:lstStyle/>
          <a:p>
            <a:r>
              <a:rPr lang="en-US" sz="4000" dirty="0">
                <a:solidFill>
                  <a:schemeClr val="bg1"/>
                </a:solidFill>
              </a:rPr>
              <a:t>Matthew 16:13-20</a:t>
            </a:r>
          </a:p>
        </p:txBody>
      </p:sp>
    </p:spTree>
    <p:extLst>
      <p:ext uri="{BB962C8B-B14F-4D97-AF65-F5344CB8AC3E}">
        <p14:creationId xmlns:p14="http://schemas.microsoft.com/office/powerpoint/2010/main" val="3938868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524315"/>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bg1"/>
                </a:solidFill>
                <a:cs typeface="Arial" panose="020B0604020202020204" pitchFamily="34" charset="0"/>
              </a:rPr>
              <a:t>Hear the Word of God</a:t>
            </a:r>
          </a:p>
          <a:p>
            <a:pPr marL="914400" lvl="1" indent="-457200">
              <a:spcBef>
                <a:spcPts val="0"/>
              </a:spcBef>
              <a:spcAft>
                <a:spcPts val="0"/>
              </a:spcAft>
              <a:buClr>
                <a:schemeClr val="bg1"/>
              </a:buClr>
              <a:buSzPct val="100000"/>
              <a:buFont typeface="Arial" panose="020B0604020202020204" pitchFamily="34" charset="0"/>
              <a:buChar char="►"/>
            </a:pPr>
            <a:r>
              <a:rPr lang="en-US" sz="3200" dirty="0">
                <a:solidFill>
                  <a:schemeClr val="bg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bg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bg1"/>
                </a:solidFill>
                <a:cs typeface="Arial" panose="020B0604020202020204" pitchFamily="34" charset="0"/>
              </a:rPr>
              <a:t>Believe the Gospel message about Jesus</a:t>
            </a:r>
          </a:p>
          <a:p>
            <a:pPr marL="914400" lvl="1" indent="-457200">
              <a:spcBef>
                <a:spcPts val="0"/>
              </a:spcBef>
              <a:spcAft>
                <a:spcPts val="0"/>
              </a:spcAft>
              <a:buClr>
                <a:schemeClr val="bg1"/>
              </a:buClr>
              <a:buSzPct val="100000"/>
              <a:buFont typeface="Arial" panose="020B0604020202020204" pitchFamily="34" charset="0"/>
              <a:buChar char="►"/>
            </a:pPr>
            <a:r>
              <a:rPr lang="en-US" sz="3200" dirty="0">
                <a:solidFill>
                  <a:schemeClr val="bg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457200"/>
            <a:ext cx="7019365" cy="923330"/>
          </a:xfrm>
        </p:spPr>
        <p:txBody>
          <a:bodyPr wrap="square">
            <a:spAutoFit/>
          </a:bodyPr>
          <a:lstStyle/>
          <a:p>
            <a:pPr algn="l"/>
            <a:r>
              <a:rPr lang="en-US" sz="5400" b="1" cap="none" dirty="0">
                <a:solidFill>
                  <a:schemeClr val="bg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4241161"/>
          </a:xfrm>
        </p:spPr>
        <p:txBody>
          <a:bodyPr wrap="square">
            <a:spAutoFit/>
          </a:bodyPr>
          <a:lstStyle/>
          <a:p>
            <a:pPr marL="0" indent="0">
              <a:spcBef>
                <a:spcPts val="0"/>
              </a:spcBef>
              <a:buClr>
                <a:schemeClr val="bg1"/>
              </a:buClr>
              <a:buSzPct val="100000"/>
              <a:buNone/>
            </a:pPr>
            <a:r>
              <a:rPr lang="en-US" sz="3200" b="1" dirty="0">
                <a:solidFill>
                  <a:schemeClr val="bg1"/>
                </a:solidFill>
                <a:cs typeface="Arial" panose="020B0604020202020204" pitchFamily="34" charset="0"/>
              </a:rPr>
              <a:t>Repent of your sins</a:t>
            </a:r>
          </a:p>
          <a:p>
            <a:pPr marL="914400" lvl="1" indent="-457200">
              <a:spcBef>
                <a:spcPts val="0"/>
              </a:spcBef>
              <a:buClr>
                <a:schemeClr val="bg1"/>
              </a:buClr>
              <a:buSzPct val="100000"/>
              <a:buFont typeface="Arial" panose="020B0604020202020204" pitchFamily="34" charset="0"/>
              <a:buChar char="►"/>
            </a:pPr>
            <a:r>
              <a:rPr lang="en-US" sz="3200" dirty="0">
                <a:solidFill>
                  <a:schemeClr val="bg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bg1"/>
              </a:solidFill>
              <a:cs typeface="Arial" panose="020B0604020202020204" pitchFamily="34" charset="0"/>
            </a:endParaRPr>
          </a:p>
          <a:p>
            <a:pPr marL="0" indent="0">
              <a:spcBef>
                <a:spcPts val="0"/>
              </a:spcBef>
              <a:buClr>
                <a:schemeClr val="bg1"/>
              </a:buClr>
              <a:buSzPct val="100000"/>
              <a:buNone/>
            </a:pPr>
            <a:r>
              <a:rPr lang="en-US" sz="3200" b="1" dirty="0">
                <a:solidFill>
                  <a:schemeClr val="bg1"/>
                </a:solidFill>
                <a:cs typeface="Arial" panose="020B0604020202020204" pitchFamily="34" charset="0"/>
              </a:rPr>
              <a:t>Confess that Jesus is the Son of God</a:t>
            </a:r>
          </a:p>
          <a:p>
            <a:pPr lvl="1">
              <a:lnSpc>
                <a:spcPct val="90000"/>
              </a:lnSpc>
              <a:spcBef>
                <a:spcPts val="0"/>
              </a:spcBef>
              <a:buClr>
                <a:schemeClr val="bg1"/>
              </a:buClr>
              <a:buSzPct val="100000"/>
              <a:buFont typeface="Arial" panose="020B0604020202020204" pitchFamily="34" charset="0"/>
              <a:buChar char="►"/>
            </a:pPr>
            <a:r>
              <a:rPr lang="en-US" sz="3200" dirty="0">
                <a:solidFill>
                  <a:schemeClr val="bg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457200"/>
            <a:ext cx="6979024" cy="923330"/>
          </a:xfrm>
        </p:spPr>
        <p:txBody>
          <a:bodyPr wrap="square">
            <a:spAutoFit/>
          </a:bodyPr>
          <a:lstStyle/>
          <a:p>
            <a:pPr algn="l"/>
            <a:r>
              <a:rPr lang="en-US" sz="5400" b="1" cap="none" dirty="0">
                <a:solidFill>
                  <a:schemeClr val="bg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339650"/>
          </a:xfrm>
        </p:spPr>
        <p:txBody>
          <a:bodyPr wrap="square">
            <a:spAutoFit/>
          </a:bodyPr>
          <a:lstStyle/>
          <a:p>
            <a:pPr marL="0" indent="0">
              <a:lnSpc>
                <a:spcPct val="100000"/>
              </a:lnSpc>
              <a:spcBef>
                <a:spcPts val="0"/>
              </a:spcBef>
              <a:buClrTx/>
              <a:buSzPct val="100000"/>
              <a:buNone/>
            </a:pPr>
            <a:r>
              <a:rPr lang="en-US" sz="3200" b="1" dirty="0">
                <a:solidFill>
                  <a:schemeClr val="bg1"/>
                </a:solidFill>
                <a:cs typeface="Arial" panose="020B0604020202020204" pitchFamily="34" charset="0"/>
              </a:rPr>
              <a:t>Be immersed in water</a:t>
            </a:r>
          </a:p>
          <a:p>
            <a:pPr marL="914400" lvl="1" indent="-457200">
              <a:lnSpc>
                <a:spcPct val="100000"/>
              </a:lnSpc>
              <a:spcBef>
                <a:spcPts val="0"/>
              </a:spcBef>
              <a:buClrTx/>
              <a:buSzPct val="100000"/>
              <a:buFont typeface="Arial" panose="020B0604020202020204" pitchFamily="34" charset="0"/>
              <a:buChar char="►"/>
            </a:pPr>
            <a:r>
              <a:rPr lang="en-US" sz="3200" dirty="0">
                <a:solidFill>
                  <a:schemeClr val="bg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bg1"/>
              </a:solidFill>
              <a:cs typeface="Arial" panose="020B0604020202020204" pitchFamily="34" charset="0"/>
            </a:endParaRPr>
          </a:p>
          <a:p>
            <a:pPr marL="0" indent="0">
              <a:lnSpc>
                <a:spcPct val="100000"/>
              </a:lnSpc>
              <a:spcBef>
                <a:spcPts val="0"/>
              </a:spcBef>
              <a:buClrTx/>
              <a:buSzPct val="100000"/>
              <a:buNone/>
            </a:pPr>
            <a:r>
              <a:rPr lang="en-US" sz="3200" b="1" dirty="0">
                <a:solidFill>
                  <a:schemeClr val="bg1"/>
                </a:solidFill>
                <a:cs typeface="Arial" panose="020B0604020202020204" pitchFamily="34" charset="0"/>
              </a:rPr>
              <a:t>Remain faithful</a:t>
            </a:r>
          </a:p>
          <a:p>
            <a:pPr marL="914400" lvl="1" indent="-457200">
              <a:spcBef>
                <a:spcPts val="0"/>
              </a:spcBef>
              <a:buClrTx/>
              <a:buSzPct val="100000"/>
              <a:buFont typeface="Arial" panose="020B0604020202020204" pitchFamily="34" charset="0"/>
              <a:buChar char="►"/>
            </a:pPr>
            <a:r>
              <a:rPr lang="en-US" sz="3200" dirty="0">
                <a:solidFill>
                  <a:schemeClr val="bg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457200"/>
            <a:ext cx="7005918" cy="923330"/>
          </a:xfrm>
        </p:spPr>
        <p:txBody>
          <a:bodyPr wrap="square">
            <a:spAutoFit/>
          </a:bodyPr>
          <a:lstStyle/>
          <a:p>
            <a:pPr algn="l"/>
            <a:r>
              <a:rPr lang="en-US" sz="5400" b="1" cap="none" dirty="0">
                <a:solidFill>
                  <a:schemeClr val="bg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C0927-A06C-2BC1-9A23-184F84DB016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4114F1-EC8B-2E8D-69E4-E24C482BB4AF}"/>
              </a:ext>
            </a:extLst>
          </p:cNvPr>
          <p:cNvSpPr>
            <a:spLocks noGrp="1"/>
          </p:cNvSpPr>
          <p:nvPr>
            <p:ph type="title"/>
          </p:nvPr>
        </p:nvSpPr>
        <p:spPr>
          <a:xfrm>
            <a:off x="457200" y="457200"/>
            <a:ext cx="7765321" cy="707886"/>
          </a:xfrm>
        </p:spPr>
        <p:txBody>
          <a:bodyPr>
            <a:spAutoFit/>
          </a:bodyPr>
          <a:lstStyle/>
          <a:p>
            <a:r>
              <a:rPr lang="en-US" sz="4000" b="1" cap="none" dirty="0">
                <a:solidFill>
                  <a:schemeClr val="bg1"/>
                </a:solidFill>
              </a:rPr>
              <a:t>Jesus Was Like God</a:t>
            </a:r>
          </a:p>
        </p:txBody>
      </p:sp>
      <p:sp>
        <p:nvSpPr>
          <p:cNvPr id="5" name="Content Placeholder 4">
            <a:extLst>
              <a:ext uri="{FF2B5EF4-FFF2-40B4-BE49-F238E27FC236}">
                <a16:creationId xmlns:a16="http://schemas.microsoft.com/office/drawing/2014/main" id="{2D27998C-FE4C-5CF0-90FF-055B2EB41656}"/>
              </a:ext>
            </a:extLst>
          </p:cNvPr>
          <p:cNvSpPr>
            <a:spLocks noGrp="1"/>
          </p:cNvSpPr>
          <p:nvPr>
            <p:ph idx="1"/>
          </p:nvPr>
        </p:nvSpPr>
        <p:spPr>
          <a:xfrm>
            <a:off x="457200" y="1371600"/>
            <a:ext cx="8419289" cy="4955203"/>
          </a:xfrm>
        </p:spPr>
        <p:txBody>
          <a:bodyPr>
            <a:spAutoFit/>
          </a:bodyPr>
          <a:lstStyle/>
          <a:p>
            <a:pPr>
              <a:spcBef>
                <a:spcPts val="0"/>
              </a:spcBef>
              <a:spcAft>
                <a:spcPts val="0"/>
              </a:spcAft>
              <a:buClr>
                <a:schemeClr val="bg1"/>
              </a:buClr>
              <a:buSzPct val="100000"/>
            </a:pPr>
            <a:r>
              <a:rPr lang="en-US" sz="2800" dirty="0">
                <a:solidFill>
                  <a:schemeClr val="bg1"/>
                </a:solidFill>
              </a:rPr>
              <a:t>John 14:8-11 – “Whoever has seen me has seen the Father”</a:t>
            </a:r>
          </a:p>
          <a:p>
            <a:pPr>
              <a:spcBef>
                <a:spcPts val="0"/>
              </a:spcBef>
              <a:spcAft>
                <a:spcPts val="0"/>
              </a:spcAft>
              <a:buClr>
                <a:schemeClr val="bg1"/>
              </a:buClr>
              <a:buSzPct val="100000"/>
            </a:pPr>
            <a:r>
              <a:rPr lang="en-US" sz="2800" dirty="0">
                <a:solidFill>
                  <a:schemeClr val="bg1"/>
                </a:solidFill>
              </a:rPr>
              <a:t>John 4:25-26 – “I who speak to you am he”</a:t>
            </a:r>
          </a:p>
          <a:p>
            <a:pPr marL="0" indent="0">
              <a:spcBef>
                <a:spcPts val="0"/>
              </a:spcBef>
              <a:spcAft>
                <a:spcPts val="0"/>
              </a:spcAft>
              <a:buNone/>
            </a:pPr>
            <a:r>
              <a:rPr lang="en-US" sz="3200" b="1" dirty="0">
                <a:solidFill>
                  <a:schemeClr val="bg1"/>
                </a:solidFill>
                <a:ea typeface="+mj-ea"/>
                <a:cs typeface="+mj-cs"/>
              </a:rPr>
              <a:t>Eternal</a:t>
            </a:r>
          </a:p>
          <a:p>
            <a:pPr lvl="1">
              <a:spcBef>
                <a:spcPts val="0"/>
              </a:spcBef>
              <a:spcAft>
                <a:spcPts val="0"/>
              </a:spcAft>
              <a:buClr>
                <a:schemeClr val="bg1"/>
              </a:buClr>
              <a:buSzPct val="100000"/>
            </a:pPr>
            <a:r>
              <a:rPr lang="en-US" sz="2800" dirty="0">
                <a:solidFill>
                  <a:schemeClr val="bg1"/>
                </a:solidFill>
              </a:rPr>
              <a:t>John 1:1-2 – “He was in the beginning …”</a:t>
            </a:r>
          </a:p>
          <a:p>
            <a:pPr lvl="1">
              <a:spcBef>
                <a:spcPts val="0"/>
              </a:spcBef>
              <a:spcAft>
                <a:spcPts val="0"/>
              </a:spcAft>
              <a:buClr>
                <a:schemeClr val="bg1"/>
              </a:buClr>
              <a:buSzPct val="100000"/>
            </a:pPr>
            <a:r>
              <a:rPr lang="en-US" sz="2800" dirty="0">
                <a:solidFill>
                  <a:schemeClr val="bg1"/>
                </a:solidFill>
              </a:rPr>
              <a:t>John 8:58 – “before Abraham was, I am" </a:t>
            </a:r>
          </a:p>
          <a:p>
            <a:pPr marL="0" indent="0">
              <a:spcBef>
                <a:spcPts val="0"/>
              </a:spcBef>
              <a:spcAft>
                <a:spcPts val="0"/>
              </a:spcAft>
              <a:buNone/>
            </a:pPr>
            <a:r>
              <a:rPr lang="en-US" sz="3200" b="1" dirty="0">
                <a:solidFill>
                  <a:schemeClr val="bg1"/>
                </a:solidFill>
              </a:rPr>
              <a:t>Immanuel</a:t>
            </a:r>
          </a:p>
          <a:p>
            <a:pPr lvl="1">
              <a:spcBef>
                <a:spcPts val="0"/>
              </a:spcBef>
              <a:spcAft>
                <a:spcPts val="0"/>
              </a:spcAft>
              <a:buClr>
                <a:schemeClr val="bg1"/>
              </a:buClr>
              <a:buSzPct val="100000"/>
            </a:pPr>
            <a:r>
              <a:rPr lang="en-US" sz="2800" dirty="0">
                <a:solidFill>
                  <a:schemeClr val="bg1"/>
                </a:solidFill>
              </a:rPr>
              <a:t>Matthew 1:23 – “which means, God with us“</a:t>
            </a:r>
          </a:p>
          <a:p>
            <a:pPr lvl="2">
              <a:spcBef>
                <a:spcPts val="0"/>
              </a:spcBef>
              <a:spcAft>
                <a:spcPts val="0"/>
              </a:spcAft>
              <a:buClr>
                <a:schemeClr val="bg1"/>
              </a:buClr>
              <a:buSzPct val="100000"/>
            </a:pPr>
            <a:r>
              <a:rPr lang="en-US" sz="2800" dirty="0">
                <a:solidFill>
                  <a:schemeClr val="bg1"/>
                </a:solidFill>
              </a:rPr>
              <a:t>cf. Isaiah 7:14 – “… shall call his name Immanuel”</a:t>
            </a:r>
          </a:p>
        </p:txBody>
      </p:sp>
    </p:spTree>
    <p:extLst>
      <p:ext uri="{BB962C8B-B14F-4D97-AF65-F5344CB8AC3E}">
        <p14:creationId xmlns:p14="http://schemas.microsoft.com/office/powerpoint/2010/main" val="2560879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AD502-763F-BAD7-6F00-FEF56E3139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6E1C335-68E4-C732-59CD-C14D36877C30}"/>
              </a:ext>
            </a:extLst>
          </p:cNvPr>
          <p:cNvSpPr>
            <a:spLocks noGrp="1"/>
          </p:cNvSpPr>
          <p:nvPr>
            <p:ph type="title"/>
          </p:nvPr>
        </p:nvSpPr>
        <p:spPr>
          <a:xfrm>
            <a:off x="457200" y="457200"/>
            <a:ext cx="8244646" cy="707886"/>
          </a:xfrm>
        </p:spPr>
        <p:txBody>
          <a:bodyPr wrap="square">
            <a:spAutoFit/>
          </a:bodyPr>
          <a:lstStyle/>
          <a:p>
            <a:r>
              <a:rPr lang="en-US" sz="4000" b="1" cap="none" dirty="0">
                <a:solidFill>
                  <a:schemeClr val="bg1"/>
                </a:solidFill>
              </a:rPr>
              <a:t>Jesus Existed In The Form Of God</a:t>
            </a:r>
          </a:p>
        </p:txBody>
      </p:sp>
      <p:sp>
        <p:nvSpPr>
          <p:cNvPr id="5" name="Content Placeholder 4">
            <a:extLst>
              <a:ext uri="{FF2B5EF4-FFF2-40B4-BE49-F238E27FC236}">
                <a16:creationId xmlns:a16="http://schemas.microsoft.com/office/drawing/2014/main" id="{E74ACE8F-ED04-8FA5-C57C-8F3F045C848A}"/>
              </a:ext>
            </a:extLst>
          </p:cNvPr>
          <p:cNvSpPr>
            <a:spLocks noGrp="1"/>
          </p:cNvSpPr>
          <p:nvPr>
            <p:ph idx="1"/>
          </p:nvPr>
        </p:nvSpPr>
        <p:spPr>
          <a:xfrm>
            <a:off x="452336" y="1340823"/>
            <a:ext cx="8244646" cy="4893647"/>
          </a:xfrm>
        </p:spPr>
        <p:txBody>
          <a:bodyPr wrap="square">
            <a:spAutoFit/>
          </a:bodyPr>
          <a:lstStyle/>
          <a:p>
            <a:pPr>
              <a:spcBef>
                <a:spcPts val="0"/>
              </a:spcBef>
              <a:spcAft>
                <a:spcPts val="0"/>
              </a:spcAft>
              <a:buClr>
                <a:schemeClr val="bg1"/>
              </a:buClr>
              <a:buSzPct val="100000"/>
            </a:pPr>
            <a:r>
              <a:rPr lang="en-US" sz="2800" dirty="0">
                <a:solidFill>
                  <a:schemeClr val="bg1"/>
                </a:solidFill>
              </a:rPr>
              <a:t>Philippians 2:5-8 – “… in the form of God”</a:t>
            </a:r>
          </a:p>
          <a:p>
            <a:pPr lvl="1">
              <a:spcBef>
                <a:spcPts val="0"/>
              </a:spcBef>
              <a:spcAft>
                <a:spcPts val="0"/>
              </a:spcAft>
              <a:buClr>
                <a:schemeClr val="bg1"/>
              </a:buClr>
              <a:buSzPct val="100000"/>
            </a:pPr>
            <a:r>
              <a:rPr lang="en-US" sz="2800" dirty="0">
                <a:solidFill>
                  <a:schemeClr val="bg1"/>
                </a:solidFill>
              </a:rPr>
              <a:t>cf. John 4:24-26 – “God is spirit”</a:t>
            </a:r>
          </a:p>
          <a:p>
            <a:pPr marL="0" indent="0">
              <a:spcBef>
                <a:spcPts val="0"/>
              </a:spcBef>
              <a:spcAft>
                <a:spcPts val="0"/>
              </a:spcAft>
              <a:buNone/>
            </a:pPr>
            <a:r>
              <a:rPr lang="en-US" sz="3200" b="1" dirty="0">
                <a:solidFill>
                  <a:schemeClr val="bg1"/>
                </a:solidFill>
                <a:ea typeface="+mj-ea"/>
                <a:cs typeface="+mj-cs"/>
              </a:rPr>
              <a:t>The Son Of God</a:t>
            </a:r>
          </a:p>
          <a:p>
            <a:pPr lvl="1">
              <a:spcBef>
                <a:spcPts val="0"/>
              </a:spcBef>
              <a:spcAft>
                <a:spcPts val="0"/>
              </a:spcAft>
              <a:buClr>
                <a:schemeClr val="bg1"/>
              </a:buClr>
              <a:buSzPct val="100000"/>
            </a:pPr>
            <a:r>
              <a:rPr lang="en-US" sz="2800" dirty="0">
                <a:solidFill>
                  <a:schemeClr val="bg1"/>
                </a:solidFill>
              </a:rPr>
              <a:t>John 3:16-18 – “… the only Son of God”</a:t>
            </a:r>
          </a:p>
          <a:p>
            <a:pPr lvl="1">
              <a:spcBef>
                <a:spcPts val="0"/>
              </a:spcBef>
              <a:spcAft>
                <a:spcPts val="0"/>
              </a:spcAft>
              <a:buClr>
                <a:schemeClr val="bg1"/>
              </a:buClr>
              <a:buSzPct val="100000"/>
            </a:pPr>
            <a:r>
              <a:rPr lang="en-US" sz="2800" dirty="0">
                <a:solidFill>
                  <a:schemeClr val="bg1"/>
                </a:solidFill>
              </a:rPr>
              <a:t>Matthew 1:18-25 – “… from the Holy Spirit”</a:t>
            </a:r>
          </a:p>
          <a:p>
            <a:pPr lvl="1">
              <a:spcBef>
                <a:spcPts val="0"/>
              </a:spcBef>
              <a:spcAft>
                <a:spcPts val="0"/>
              </a:spcAft>
              <a:buClr>
                <a:schemeClr val="bg1"/>
              </a:buClr>
              <a:buSzPct val="100000"/>
            </a:pPr>
            <a:r>
              <a:rPr lang="en-US" sz="2800" dirty="0">
                <a:solidFill>
                  <a:schemeClr val="bg1"/>
                </a:solidFill>
              </a:rPr>
              <a:t>John 10:37-38 – “… the Father is in me …" </a:t>
            </a:r>
          </a:p>
          <a:p>
            <a:pPr lvl="1">
              <a:spcBef>
                <a:spcPts val="0"/>
              </a:spcBef>
              <a:spcAft>
                <a:spcPts val="0"/>
              </a:spcAft>
              <a:buClr>
                <a:schemeClr val="bg1"/>
              </a:buClr>
              <a:buSzPct val="100000"/>
            </a:pPr>
            <a:r>
              <a:rPr lang="en-US" sz="2800" dirty="0">
                <a:solidFill>
                  <a:schemeClr val="bg1"/>
                </a:solidFill>
              </a:rPr>
              <a:t>Acts 2:22 – “a man attested to you by God …”</a:t>
            </a:r>
          </a:p>
          <a:p>
            <a:pPr lvl="1">
              <a:spcBef>
                <a:spcPts val="0"/>
              </a:spcBef>
              <a:spcAft>
                <a:spcPts val="0"/>
              </a:spcAft>
              <a:buClr>
                <a:schemeClr val="bg1"/>
              </a:buClr>
              <a:buSzPct val="100000"/>
            </a:pPr>
            <a:r>
              <a:rPr lang="en-US" sz="2800" dirty="0">
                <a:solidFill>
                  <a:schemeClr val="bg1"/>
                </a:solidFill>
              </a:rPr>
              <a:t>Romans 1:4 – “declared to be the Son of God”</a:t>
            </a:r>
          </a:p>
          <a:p>
            <a:pPr lvl="1">
              <a:spcBef>
                <a:spcPts val="0"/>
              </a:spcBef>
              <a:spcAft>
                <a:spcPts val="0"/>
              </a:spcAft>
              <a:buClr>
                <a:schemeClr val="bg1"/>
              </a:buClr>
              <a:buSzPct val="100000"/>
            </a:pPr>
            <a:r>
              <a:rPr lang="en-US" sz="2800" dirty="0">
                <a:solidFill>
                  <a:schemeClr val="bg1"/>
                </a:solidFill>
              </a:rPr>
              <a:t>John 20:28 – “My Lord and my God!”</a:t>
            </a:r>
          </a:p>
        </p:txBody>
      </p:sp>
    </p:spTree>
    <p:extLst>
      <p:ext uri="{BB962C8B-B14F-4D97-AF65-F5344CB8AC3E}">
        <p14:creationId xmlns:p14="http://schemas.microsoft.com/office/powerpoint/2010/main" val="2633522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C0098-4F61-C5C0-8D3B-F41BBAF0525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15112E7-CD3F-B383-DAAA-FC579548673C}"/>
              </a:ext>
            </a:extLst>
          </p:cNvPr>
          <p:cNvSpPr>
            <a:spLocks noGrp="1"/>
          </p:cNvSpPr>
          <p:nvPr>
            <p:ph type="title"/>
          </p:nvPr>
        </p:nvSpPr>
        <p:spPr>
          <a:xfrm>
            <a:off x="457200" y="457200"/>
            <a:ext cx="7765321" cy="707886"/>
          </a:xfrm>
        </p:spPr>
        <p:txBody>
          <a:bodyPr>
            <a:spAutoFit/>
          </a:bodyPr>
          <a:lstStyle/>
          <a:p>
            <a:r>
              <a:rPr lang="en-US" sz="4000" b="1" cap="none" dirty="0">
                <a:solidFill>
                  <a:schemeClr val="bg1"/>
                </a:solidFill>
              </a:rPr>
              <a:t>Jesus Became Like A Man</a:t>
            </a:r>
            <a:endParaRPr lang="en-US" sz="2000" b="1" cap="none" dirty="0">
              <a:solidFill>
                <a:schemeClr val="bg1"/>
              </a:solidFill>
            </a:endParaRPr>
          </a:p>
        </p:txBody>
      </p:sp>
      <p:sp>
        <p:nvSpPr>
          <p:cNvPr id="5" name="Content Placeholder 4">
            <a:extLst>
              <a:ext uri="{FF2B5EF4-FFF2-40B4-BE49-F238E27FC236}">
                <a16:creationId xmlns:a16="http://schemas.microsoft.com/office/drawing/2014/main" id="{A3104511-7B59-4B9C-F025-0C5F0E5C7DE5}"/>
              </a:ext>
            </a:extLst>
          </p:cNvPr>
          <p:cNvSpPr>
            <a:spLocks noGrp="1"/>
          </p:cNvSpPr>
          <p:nvPr>
            <p:ph idx="1"/>
          </p:nvPr>
        </p:nvSpPr>
        <p:spPr>
          <a:xfrm>
            <a:off x="452336" y="1371600"/>
            <a:ext cx="8381698" cy="4524315"/>
          </a:xfrm>
        </p:spPr>
        <p:txBody>
          <a:bodyPr wrap="square">
            <a:spAutoFit/>
          </a:bodyPr>
          <a:lstStyle/>
          <a:p>
            <a:pPr marL="0" indent="0">
              <a:spcBef>
                <a:spcPts val="0"/>
              </a:spcBef>
              <a:spcAft>
                <a:spcPts val="0"/>
              </a:spcAft>
              <a:buNone/>
            </a:pPr>
            <a:r>
              <a:rPr lang="en-US" sz="3200" b="1" dirty="0">
                <a:solidFill>
                  <a:schemeClr val="bg1"/>
                </a:solidFill>
                <a:ea typeface="+mj-ea"/>
                <a:cs typeface="+mj-cs"/>
              </a:rPr>
              <a:t>The word became flesh</a:t>
            </a:r>
          </a:p>
          <a:p>
            <a:pPr lvl="1">
              <a:spcBef>
                <a:spcPts val="0"/>
              </a:spcBef>
              <a:spcAft>
                <a:spcPts val="0"/>
              </a:spcAft>
              <a:buClr>
                <a:schemeClr val="bg1"/>
              </a:buClr>
              <a:buSzPct val="100000"/>
            </a:pPr>
            <a:r>
              <a:rPr lang="en-US" sz="2800" dirty="0">
                <a:solidFill>
                  <a:schemeClr val="bg1"/>
                </a:solidFill>
              </a:rPr>
              <a:t>Matthew 16:13 – “… I the Son of man …”</a:t>
            </a:r>
          </a:p>
          <a:p>
            <a:pPr lvl="2">
              <a:spcBef>
                <a:spcPts val="0"/>
              </a:spcBef>
              <a:spcAft>
                <a:spcPts val="0"/>
              </a:spcAft>
              <a:buClr>
                <a:schemeClr val="bg1"/>
              </a:buClr>
              <a:buSzPct val="100000"/>
            </a:pPr>
            <a:r>
              <a:rPr lang="en-US" sz="2800" dirty="0">
                <a:solidFill>
                  <a:schemeClr val="bg1"/>
                </a:solidFill>
              </a:rPr>
              <a:t>“Son of man” certainly indicates that He was born</a:t>
            </a:r>
          </a:p>
          <a:p>
            <a:pPr lvl="1">
              <a:spcBef>
                <a:spcPts val="0"/>
              </a:spcBef>
              <a:spcAft>
                <a:spcPts val="0"/>
              </a:spcAft>
              <a:buClr>
                <a:schemeClr val="bg1"/>
              </a:buClr>
              <a:buSzPct val="100000"/>
            </a:pPr>
            <a:r>
              <a:rPr lang="en-US" sz="2800" dirty="0">
                <a:solidFill>
                  <a:schemeClr val="bg1"/>
                </a:solidFill>
              </a:rPr>
              <a:t>John 1:14 – “the Word became flesh …" </a:t>
            </a:r>
          </a:p>
          <a:p>
            <a:pPr lvl="1">
              <a:spcBef>
                <a:spcPts val="0"/>
              </a:spcBef>
              <a:spcAft>
                <a:spcPts val="0"/>
              </a:spcAft>
              <a:buClr>
                <a:schemeClr val="bg1"/>
              </a:buClr>
              <a:buSzPct val="100000"/>
            </a:pPr>
            <a:r>
              <a:rPr lang="en-US" sz="2800" dirty="0">
                <a:solidFill>
                  <a:schemeClr val="bg1"/>
                </a:solidFill>
              </a:rPr>
              <a:t>Matthew 1:18 – “… with child from the Holy Spirit”</a:t>
            </a:r>
          </a:p>
          <a:p>
            <a:pPr lvl="2">
              <a:spcBef>
                <a:spcPts val="0"/>
              </a:spcBef>
              <a:spcAft>
                <a:spcPts val="0"/>
              </a:spcAft>
              <a:buClr>
                <a:schemeClr val="bg1"/>
              </a:buClr>
              <a:buSzPct val="100000"/>
            </a:pPr>
            <a:r>
              <a:rPr lang="en-US" sz="2800" dirty="0">
                <a:solidFill>
                  <a:schemeClr val="bg1"/>
                </a:solidFill>
              </a:rPr>
              <a:t>Both humanity and deity are seen</a:t>
            </a:r>
          </a:p>
          <a:p>
            <a:pPr marL="0" indent="0">
              <a:spcBef>
                <a:spcPts val="0"/>
              </a:spcBef>
              <a:spcAft>
                <a:spcPts val="0"/>
              </a:spcAft>
              <a:buNone/>
            </a:pPr>
            <a:r>
              <a:rPr lang="en-US" sz="3200" b="1" dirty="0">
                <a:solidFill>
                  <a:schemeClr val="bg1"/>
                </a:solidFill>
              </a:rPr>
              <a:t>He “made himself of no reputation”</a:t>
            </a:r>
            <a:r>
              <a:rPr lang="en-US" sz="2800" dirty="0">
                <a:solidFill>
                  <a:schemeClr val="bg1"/>
                </a:solidFill>
              </a:rPr>
              <a:t> (KJV)</a:t>
            </a:r>
            <a:endParaRPr lang="en-US" sz="2800" b="1" dirty="0">
              <a:solidFill>
                <a:schemeClr val="bg1"/>
              </a:solidFill>
            </a:endParaRPr>
          </a:p>
          <a:p>
            <a:pPr lvl="1">
              <a:spcBef>
                <a:spcPts val="0"/>
              </a:spcBef>
              <a:spcAft>
                <a:spcPts val="0"/>
              </a:spcAft>
              <a:buClr>
                <a:schemeClr val="bg1"/>
              </a:buClr>
              <a:buSzPct val="100000"/>
            </a:pPr>
            <a:r>
              <a:rPr lang="en-US" sz="2800" dirty="0">
                <a:solidFill>
                  <a:schemeClr val="bg1"/>
                </a:solidFill>
              </a:rPr>
              <a:t>Philippians 2:7 ASV “… emptied himself”</a:t>
            </a:r>
          </a:p>
        </p:txBody>
      </p:sp>
    </p:spTree>
    <p:extLst>
      <p:ext uri="{BB962C8B-B14F-4D97-AF65-F5344CB8AC3E}">
        <p14:creationId xmlns:p14="http://schemas.microsoft.com/office/powerpoint/2010/main" val="252013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F09CE-2C8A-A5A1-C14C-D10DF256934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EA42426-C6D1-69A3-3232-F19DB41ECCAA}"/>
              </a:ext>
            </a:extLst>
          </p:cNvPr>
          <p:cNvSpPr>
            <a:spLocks noGrp="1"/>
          </p:cNvSpPr>
          <p:nvPr>
            <p:ph type="title"/>
          </p:nvPr>
        </p:nvSpPr>
        <p:spPr>
          <a:xfrm>
            <a:off x="457200" y="457200"/>
            <a:ext cx="8472792" cy="707886"/>
          </a:xfrm>
        </p:spPr>
        <p:txBody>
          <a:bodyPr wrap="square">
            <a:spAutoFit/>
          </a:bodyPr>
          <a:lstStyle/>
          <a:p>
            <a:r>
              <a:rPr lang="en-US" sz="4000" b="1" cap="none" dirty="0">
                <a:solidFill>
                  <a:schemeClr val="bg1"/>
                </a:solidFill>
              </a:rPr>
              <a:t>Jesus Had Human Characteristics</a:t>
            </a:r>
            <a:endParaRPr lang="en-US" sz="2000" b="1" cap="none" dirty="0">
              <a:solidFill>
                <a:schemeClr val="bg1"/>
              </a:solidFill>
            </a:endParaRPr>
          </a:p>
        </p:txBody>
      </p:sp>
      <p:sp>
        <p:nvSpPr>
          <p:cNvPr id="5" name="Content Placeholder 4">
            <a:extLst>
              <a:ext uri="{FF2B5EF4-FFF2-40B4-BE49-F238E27FC236}">
                <a16:creationId xmlns:a16="http://schemas.microsoft.com/office/drawing/2014/main" id="{726A99E5-20A5-5897-5F6C-CAE6368DE5C6}"/>
              </a:ext>
            </a:extLst>
          </p:cNvPr>
          <p:cNvSpPr>
            <a:spLocks noGrp="1"/>
          </p:cNvSpPr>
          <p:nvPr>
            <p:ph idx="1"/>
          </p:nvPr>
        </p:nvSpPr>
        <p:spPr>
          <a:xfrm>
            <a:off x="452336" y="1371601"/>
            <a:ext cx="8477656" cy="4955203"/>
          </a:xfrm>
        </p:spPr>
        <p:txBody>
          <a:bodyPr>
            <a:spAutoFit/>
          </a:bodyPr>
          <a:lstStyle/>
          <a:p>
            <a:pPr>
              <a:spcBef>
                <a:spcPts val="0"/>
              </a:spcBef>
              <a:spcAft>
                <a:spcPts val="0"/>
              </a:spcAft>
              <a:buClr>
                <a:schemeClr val="bg1"/>
              </a:buClr>
              <a:buSzPct val="100000"/>
            </a:pPr>
            <a:r>
              <a:rPr lang="en-US" sz="2800" dirty="0">
                <a:solidFill>
                  <a:schemeClr val="bg1"/>
                </a:solidFill>
              </a:rPr>
              <a:t>Hebrews 4:15 – “… who in every respect has been tempted as we are"</a:t>
            </a:r>
          </a:p>
          <a:p>
            <a:pPr marL="0" indent="0">
              <a:spcBef>
                <a:spcPts val="0"/>
              </a:spcBef>
              <a:spcAft>
                <a:spcPts val="0"/>
              </a:spcAft>
              <a:buNone/>
            </a:pPr>
            <a:r>
              <a:rPr lang="en-US" sz="3200" b="1" dirty="0">
                <a:solidFill>
                  <a:schemeClr val="bg1"/>
                </a:solidFill>
                <a:ea typeface="+mj-ea"/>
                <a:cs typeface="+mj-cs"/>
              </a:rPr>
              <a:t>Why did Jesus become flesh?</a:t>
            </a:r>
          </a:p>
          <a:p>
            <a:pPr lvl="1">
              <a:spcBef>
                <a:spcPts val="0"/>
              </a:spcBef>
              <a:spcAft>
                <a:spcPts val="0"/>
              </a:spcAft>
              <a:buClr>
                <a:schemeClr val="bg1"/>
              </a:buClr>
              <a:buSzPct val="100000"/>
            </a:pPr>
            <a:r>
              <a:rPr lang="en-US" sz="2800" dirty="0">
                <a:solidFill>
                  <a:schemeClr val="bg1"/>
                </a:solidFill>
              </a:rPr>
              <a:t>Romans 6:23 – “… the free gift of God is eternal life …”</a:t>
            </a:r>
          </a:p>
          <a:p>
            <a:pPr lvl="1">
              <a:spcBef>
                <a:spcPts val="0"/>
              </a:spcBef>
              <a:spcAft>
                <a:spcPts val="0"/>
              </a:spcAft>
              <a:buClr>
                <a:schemeClr val="bg1"/>
              </a:buClr>
              <a:buSzPct val="100000"/>
            </a:pPr>
            <a:r>
              <a:rPr lang="en-US" sz="2800" dirty="0">
                <a:solidFill>
                  <a:schemeClr val="bg1"/>
                </a:solidFill>
              </a:rPr>
              <a:t>John 3:16-17 – “… that the world might be saved through him”</a:t>
            </a:r>
          </a:p>
          <a:p>
            <a:pPr lvl="1">
              <a:spcBef>
                <a:spcPts val="0"/>
              </a:spcBef>
              <a:spcAft>
                <a:spcPts val="0"/>
              </a:spcAft>
              <a:buClr>
                <a:schemeClr val="bg1"/>
              </a:buClr>
              <a:buSzPct val="100000"/>
            </a:pPr>
            <a:r>
              <a:rPr lang="en-US" sz="2800" dirty="0">
                <a:solidFill>
                  <a:schemeClr val="bg1"/>
                </a:solidFill>
              </a:rPr>
              <a:t>Hebrews 10:5-10 – “I have come to do your will, O God"</a:t>
            </a:r>
            <a:endParaRPr lang="en-US" sz="2600" dirty="0">
              <a:solidFill>
                <a:schemeClr val="bg1"/>
              </a:solidFill>
            </a:endParaRPr>
          </a:p>
          <a:p>
            <a:pPr marL="0" indent="0">
              <a:spcBef>
                <a:spcPts val="0"/>
              </a:spcBef>
              <a:spcAft>
                <a:spcPts val="0"/>
              </a:spcAft>
              <a:buNone/>
            </a:pPr>
            <a:r>
              <a:rPr lang="en-US" sz="3200" b="1" dirty="0">
                <a:solidFill>
                  <a:schemeClr val="bg1"/>
                </a:solidFill>
              </a:rPr>
              <a:t>He is the perfect mediator</a:t>
            </a:r>
          </a:p>
          <a:p>
            <a:pPr lvl="1">
              <a:spcBef>
                <a:spcPts val="0"/>
              </a:spcBef>
              <a:spcAft>
                <a:spcPts val="0"/>
              </a:spcAft>
              <a:buClr>
                <a:schemeClr val="bg1"/>
              </a:buClr>
              <a:buSzPct val="100000"/>
            </a:pPr>
            <a:r>
              <a:rPr lang="en-US" sz="2800" dirty="0">
                <a:solidFill>
                  <a:schemeClr val="bg1"/>
                </a:solidFill>
              </a:rPr>
              <a:t>I Timothy 2:5 – “… there is one mediator …”</a:t>
            </a:r>
          </a:p>
        </p:txBody>
      </p:sp>
    </p:spTree>
    <p:extLst>
      <p:ext uri="{BB962C8B-B14F-4D97-AF65-F5344CB8AC3E}">
        <p14:creationId xmlns:p14="http://schemas.microsoft.com/office/powerpoint/2010/main" val="4142007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0D66C-4D1D-3972-C2D0-4F3DAA87C06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DB31A9-E3D7-9D90-0AE2-0DDBDE3F1CE5}"/>
              </a:ext>
            </a:extLst>
          </p:cNvPr>
          <p:cNvSpPr>
            <a:spLocks noGrp="1"/>
          </p:cNvSpPr>
          <p:nvPr>
            <p:ph type="title"/>
          </p:nvPr>
        </p:nvSpPr>
        <p:spPr>
          <a:xfrm>
            <a:off x="457200" y="457200"/>
            <a:ext cx="8244645" cy="707886"/>
          </a:xfrm>
        </p:spPr>
        <p:txBody>
          <a:bodyPr wrap="square">
            <a:spAutoFit/>
          </a:bodyPr>
          <a:lstStyle/>
          <a:p>
            <a:r>
              <a:rPr lang="en-US" sz="4000" b="1" cap="none" dirty="0">
                <a:solidFill>
                  <a:schemeClr val="bg1"/>
                </a:solidFill>
              </a:rPr>
              <a:t>Jesus Was Like John The Baptist</a:t>
            </a:r>
            <a:endParaRPr lang="en-US" sz="2000" b="1" cap="none" dirty="0">
              <a:solidFill>
                <a:schemeClr val="bg1"/>
              </a:solidFill>
            </a:endParaRPr>
          </a:p>
        </p:txBody>
      </p:sp>
      <p:sp>
        <p:nvSpPr>
          <p:cNvPr id="5" name="Content Placeholder 4">
            <a:extLst>
              <a:ext uri="{FF2B5EF4-FFF2-40B4-BE49-F238E27FC236}">
                <a16:creationId xmlns:a16="http://schemas.microsoft.com/office/drawing/2014/main" id="{A5FF9484-FCDC-2D02-34C4-F7BD5E604D97}"/>
              </a:ext>
            </a:extLst>
          </p:cNvPr>
          <p:cNvSpPr>
            <a:spLocks noGrp="1"/>
          </p:cNvSpPr>
          <p:nvPr>
            <p:ph idx="1"/>
          </p:nvPr>
        </p:nvSpPr>
        <p:spPr>
          <a:xfrm>
            <a:off x="452335" y="1371600"/>
            <a:ext cx="8477656" cy="5066002"/>
          </a:xfrm>
        </p:spPr>
        <p:txBody>
          <a:bodyPr>
            <a:spAutoFit/>
          </a:bodyPr>
          <a:lstStyle/>
          <a:p>
            <a:pPr>
              <a:lnSpc>
                <a:spcPct val="80000"/>
              </a:lnSpc>
              <a:spcBef>
                <a:spcPts val="0"/>
              </a:spcBef>
              <a:spcAft>
                <a:spcPts val="0"/>
              </a:spcAft>
              <a:buClr>
                <a:schemeClr val="bg1"/>
              </a:buClr>
              <a:buSzPct val="100000"/>
            </a:pPr>
            <a:r>
              <a:rPr lang="en-US" sz="2800" dirty="0">
                <a:solidFill>
                  <a:schemeClr val="bg1"/>
                </a:solidFill>
              </a:rPr>
              <a:t>Matthew 16:13-14 – “Some say John the Baptist”</a:t>
            </a:r>
          </a:p>
          <a:p>
            <a:pPr lvl="1">
              <a:lnSpc>
                <a:spcPct val="80000"/>
              </a:lnSpc>
              <a:spcBef>
                <a:spcPts val="0"/>
              </a:spcBef>
              <a:spcAft>
                <a:spcPts val="0"/>
              </a:spcAft>
              <a:buClr>
                <a:schemeClr val="bg1"/>
              </a:buClr>
              <a:buSzPct val="100000"/>
            </a:pPr>
            <a:r>
              <a:rPr lang="en-US" sz="2800" dirty="0">
                <a:solidFill>
                  <a:schemeClr val="bg1"/>
                </a:solidFill>
              </a:rPr>
              <a:t>Why did they say He was like John?</a:t>
            </a:r>
          </a:p>
          <a:p>
            <a:pPr marL="0" indent="0">
              <a:lnSpc>
                <a:spcPct val="80000"/>
              </a:lnSpc>
              <a:spcBef>
                <a:spcPts val="0"/>
              </a:spcBef>
              <a:spcAft>
                <a:spcPts val="0"/>
              </a:spcAft>
              <a:buClr>
                <a:schemeClr val="bg1"/>
              </a:buClr>
              <a:buSzPct val="100000"/>
              <a:buNone/>
            </a:pPr>
            <a:r>
              <a:rPr lang="en-US" sz="3200" b="1" dirty="0">
                <a:solidFill>
                  <a:schemeClr val="bg1"/>
                </a:solidFill>
              </a:rPr>
              <a:t>They preached alike</a:t>
            </a:r>
          </a:p>
          <a:p>
            <a:pPr lvl="1">
              <a:lnSpc>
                <a:spcPct val="80000"/>
              </a:lnSpc>
              <a:spcBef>
                <a:spcPts val="0"/>
              </a:spcBef>
              <a:spcAft>
                <a:spcPts val="0"/>
              </a:spcAft>
              <a:buClr>
                <a:schemeClr val="bg1"/>
              </a:buClr>
              <a:buSzPct val="100000"/>
            </a:pPr>
            <a:r>
              <a:rPr lang="en-US" sz="2800" dirty="0">
                <a:solidFill>
                  <a:schemeClr val="bg1"/>
                </a:solidFill>
              </a:rPr>
              <a:t>Mathew 3:1-2 – “… the kingdom of heaven is at hand”</a:t>
            </a:r>
          </a:p>
          <a:p>
            <a:pPr lvl="1">
              <a:lnSpc>
                <a:spcPct val="80000"/>
              </a:lnSpc>
              <a:spcBef>
                <a:spcPts val="0"/>
              </a:spcBef>
              <a:spcAft>
                <a:spcPts val="0"/>
              </a:spcAft>
              <a:buClr>
                <a:schemeClr val="bg1"/>
              </a:buClr>
              <a:buSzPct val="100000"/>
            </a:pPr>
            <a:r>
              <a:rPr lang="en-US" sz="2800" dirty="0">
                <a:solidFill>
                  <a:schemeClr val="bg1"/>
                </a:solidFill>
              </a:rPr>
              <a:t>cf. Matthew 4:17 – “… the kingdom of heaven is at hand”</a:t>
            </a:r>
          </a:p>
          <a:p>
            <a:pPr marL="0" indent="0">
              <a:lnSpc>
                <a:spcPct val="80000"/>
              </a:lnSpc>
              <a:spcBef>
                <a:spcPts val="0"/>
              </a:spcBef>
              <a:spcAft>
                <a:spcPts val="0"/>
              </a:spcAft>
              <a:buClr>
                <a:schemeClr val="bg1"/>
              </a:buClr>
              <a:buSzPct val="100000"/>
              <a:buNone/>
            </a:pPr>
            <a:r>
              <a:rPr lang="en-US" sz="3200" b="1" dirty="0">
                <a:solidFill>
                  <a:schemeClr val="bg1"/>
                </a:solidFill>
              </a:rPr>
              <a:t>Neither would tolerate hypocrisy</a:t>
            </a:r>
          </a:p>
          <a:p>
            <a:pPr lvl="1">
              <a:lnSpc>
                <a:spcPct val="80000"/>
              </a:lnSpc>
              <a:spcBef>
                <a:spcPts val="0"/>
              </a:spcBef>
              <a:spcAft>
                <a:spcPts val="0"/>
              </a:spcAft>
              <a:buClr>
                <a:schemeClr val="bg1"/>
              </a:buClr>
              <a:buSzPct val="100000"/>
            </a:pPr>
            <a:r>
              <a:rPr lang="en-US" sz="2800" dirty="0">
                <a:solidFill>
                  <a:schemeClr val="bg1"/>
                </a:solidFill>
              </a:rPr>
              <a:t>Matthew 3:7-8 – “You brood of vipers!”</a:t>
            </a:r>
          </a:p>
          <a:p>
            <a:pPr lvl="1">
              <a:lnSpc>
                <a:spcPct val="80000"/>
              </a:lnSpc>
              <a:spcBef>
                <a:spcPts val="0"/>
              </a:spcBef>
              <a:spcAft>
                <a:spcPts val="0"/>
              </a:spcAft>
              <a:buClr>
                <a:schemeClr val="bg1"/>
              </a:buClr>
              <a:buSzPct val="100000"/>
            </a:pPr>
            <a:r>
              <a:rPr lang="en-US" sz="2800" dirty="0">
                <a:solidFill>
                  <a:schemeClr val="bg1"/>
                </a:solidFill>
              </a:rPr>
              <a:t>Matthew 12:34 – “You brood of vipers!”</a:t>
            </a:r>
          </a:p>
          <a:p>
            <a:pPr marL="0" indent="0">
              <a:lnSpc>
                <a:spcPct val="80000"/>
              </a:lnSpc>
              <a:spcBef>
                <a:spcPts val="0"/>
              </a:spcBef>
              <a:spcAft>
                <a:spcPts val="0"/>
              </a:spcAft>
              <a:buClr>
                <a:schemeClr val="bg1"/>
              </a:buClr>
              <a:buSzPct val="100000"/>
              <a:buNone/>
            </a:pPr>
            <a:r>
              <a:rPr lang="en-US" sz="3200" b="1" dirty="0">
                <a:solidFill>
                  <a:schemeClr val="bg1"/>
                </a:solidFill>
              </a:rPr>
              <a:t>They were men of self denial</a:t>
            </a:r>
          </a:p>
          <a:p>
            <a:pPr lvl="1">
              <a:lnSpc>
                <a:spcPct val="80000"/>
              </a:lnSpc>
              <a:spcBef>
                <a:spcPts val="0"/>
              </a:spcBef>
              <a:spcAft>
                <a:spcPts val="0"/>
              </a:spcAft>
              <a:buClr>
                <a:schemeClr val="bg1"/>
              </a:buClr>
              <a:buSzPct val="100000"/>
            </a:pPr>
            <a:r>
              <a:rPr lang="en-US" sz="2800" dirty="0">
                <a:solidFill>
                  <a:schemeClr val="bg1"/>
                </a:solidFill>
              </a:rPr>
              <a:t>Matthew 3:4 – “a garment of camel's hair”</a:t>
            </a:r>
          </a:p>
          <a:p>
            <a:pPr lvl="1">
              <a:lnSpc>
                <a:spcPct val="80000"/>
              </a:lnSpc>
              <a:spcBef>
                <a:spcPts val="0"/>
              </a:spcBef>
              <a:spcAft>
                <a:spcPts val="0"/>
              </a:spcAft>
              <a:buClr>
                <a:schemeClr val="bg1"/>
              </a:buClr>
              <a:buSzPct val="100000"/>
            </a:pPr>
            <a:r>
              <a:rPr lang="en-US" sz="2800" dirty="0">
                <a:solidFill>
                  <a:schemeClr val="bg1"/>
                </a:solidFill>
              </a:rPr>
              <a:t>Matthew 8:20 – “nowhere to lay his head”</a:t>
            </a:r>
          </a:p>
        </p:txBody>
      </p:sp>
    </p:spTree>
    <p:extLst>
      <p:ext uri="{BB962C8B-B14F-4D97-AF65-F5344CB8AC3E}">
        <p14:creationId xmlns:p14="http://schemas.microsoft.com/office/powerpoint/2010/main" val="376693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17BAF-A1D5-9D3B-70B9-1E489434B31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3579369-2006-BAC0-9F59-57A870BA0763}"/>
              </a:ext>
            </a:extLst>
          </p:cNvPr>
          <p:cNvSpPr>
            <a:spLocks noGrp="1"/>
          </p:cNvSpPr>
          <p:nvPr>
            <p:ph type="title"/>
          </p:nvPr>
        </p:nvSpPr>
        <p:spPr>
          <a:xfrm>
            <a:off x="457200" y="457200"/>
            <a:ext cx="8006319" cy="707886"/>
          </a:xfrm>
        </p:spPr>
        <p:txBody>
          <a:bodyPr>
            <a:spAutoFit/>
          </a:bodyPr>
          <a:lstStyle/>
          <a:p>
            <a:r>
              <a:rPr lang="en-US" sz="4000" b="1" cap="none" dirty="0">
                <a:solidFill>
                  <a:schemeClr val="bg1"/>
                </a:solidFill>
              </a:rPr>
              <a:t>Jesus Was Like Elijah</a:t>
            </a:r>
            <a:endParaRPr lang="en-US" sz="2000" b="1" cap="none" dirty="0">
              <a:solidFill>
                <a:schemeClr val="bg1"/>
              </a:solidFill>
            </a:endParaRPr>
          </a:p>
        </p:txBody>
      </p:sp>
      <p:sp>
        <p:nvSpPr>
          <p:cNvPr id="5" name="Content Placeholder 4">
            <a:extLst>
              <a:ext uri="{FF2B5EF4-FFF2-40B4-BE49-F238E27FC236}">
                <a16:creationId xmlns:a16="http://schemas.microsoft.com/office/drawing/2014/main" id="{80C0DB18-0CC6-9A84-B81F-420FE041230C}"/>
              </a:ext>
            </a:extLst>
          </p:cNvPr>
          <p:cNvSpPr>
            <a:spLocks noGrp="1"/>
          </p:cNvSpPr>
          <p:nvPr>
            <p:ph idx="1"/>
          </p:nvPr>
        </p:nvSpPr>
        <p:spPr>
          <a:xfrm>
            <a:off x="452334" y="1371600"/>
            <a:ext cx="8641080" cy="5386090"/>
          </a:xfrm>
        </p:spPr>
        <p:txBody>
          <a:bodyPr wrap="square">
            <a:spAutoFit/>
          </a:bodyPr>
          <a:lstStyle/>
          <a:p>
            <a:pPr>
              <a:lnSpc>
                <a:spcPct val="100000"/>
              </a:lnSpc>
              <a:spcBef>
                <a:spcPts val="0"/>
              </a:spcBef>
              <a:spcAft>
                <a:spcPts val="0"/>
              </a:spcAft>
              <a:buClr>
                <a:schemeClr val="bg1"/>
              </a:buClr>
              <a:buSzPct val="100000"/>
            </a:pPr>
            <a:r>
              <a:rPr lang="en-US" sz="2800" dirty="0">
                <a:solidFill>
                  <a:schemeClr val="bg1"/>
                </a:solidFill>
              </a:rPr>
              <a:t>Matthew 16:13-14 – “Who do people say that the Son of Man is? … Some … say Elijah”</a:t>
            </a:r>
          </a:p>
          <a:p>
            <a:pPr lvl="1">
              <a:spcBef>
                <a:spcPts val="0"/>
              </a:spcBef>
              <a:spcAft>
                <a:spcPts val="0"/>
              </a:spcAft>
              <a:buClr>
                <a:schemeClr val="bg1"/>
              </a:buClr>
              <a:buSzPct val="100000"/>
            </a:pPr>
            <a:r>
              <a:rPr lang="en-US" sz="2800" dirty="0">
                <a:solidFill>
                  <a:schemeClr val="bg1"/>
                </a:solidFill>
              </a:rPr>
              <a:t>Malachi 4:5-6 – “I will send you Elijah …”</a:t>
            </a:r>
          </a:p>
          <a:p>
            <a:pPr marL="0" indent="0">
              <a:lnSpc>
                <a:spcPct val="100000"/>
              </a:lnSpc>
              <a:spcBef>
                <a:spcPts val="0"/>
              </a:spcBef>
              <a:spcAft>
                <a:spcPts val="0"/>
              </a:spcAft>
              <a:buClr>
                <a:schemeClr val="bg1"/>
              </a:buClr>
              <a:buSzPct val="100000"/>
              <a:buNone/>
            </a:pPr>
            <a:r>
              <a:rPr lang="en-US" sz="3200" b="1" dirty="0">
                <a:solidFill>
                  <a:schemeClr val="bg1"/>
                </a:solidFill>
              </a:rPr>
              <a:t>Taken Up Into Heaven</a:t>
            </a:r>
          </a:p>
          <a:p>
            <a:pPr lvl="1">
              <a:spcBef>
                <a:spcPts val="0"/>
              </a:spcBef>
              <a:spcAft>
                <a:spcPts val="0"/>
              </a:spcAft>
              <a:buClr>
                <a:schemeClr val="bg1"/>
              </a:buClr>
              <a:buSzPct val="100000"/>
            </a:pPr>
            <a:r>
              <a:rPr lang="en-US" sz="2800" dirty="0">
                <a:solidFill>
                  <a:schemeClr val="bg1"/>
                </a:solidFill>
              </a:rPr>
              <a:t>II Kings 2:11 – “went up by a whirlwind into heaven”</a:t>
            </a:r>
          </a:p>
          <a:p>
            <a:pPr lvl="1">
              <a:spcBef>
                <a:spcPts val="0"/>
              </a:spcBef>
              <a:spcAft>
                <a:spcPts val="0"/>
              </a:spcAft>
              <a:buClr>
                <a:schemeClr val="bg1"/>
              </a:buClr>
              <a:buSzPct val="100000"/>
            </a:pPr>
            <a:r>
              <a:rPr lang="en-US" sz="2800" dirty="0">
                <a:solidFill>
                  <a:schemeClr val="bg1"/>
                </a:solidFill>
              </a:rPr>
              <a:t>Acts 1:9-11 – “he was lifted up, and a cloud took him out of their sight”</a:t>
            </a:r>
          </a:p>
          <a:p>
            <a:pPr marL="0" indent="0">
              <a:lnSpc>
                <a:spcPct val="100000"/>
              </a:lnSpc>
              <a:spcBef>
                <a:spcPts val="0"/>
              </a:spcBef>
              <a:spcAft>
                <a:spcPts val="0"/>
              </a:spcAft>
              <a:buClr>
                <a:schemeClr val="bg1"/>
              </a:buClr>
              <a:buSzPct val="100000"/>
              <a:buNone/>
            </a:pPr>
            <a:r>
              <a:rPr lang="en-US" sz="3200" b="1" dirty="0">
                <a:solidFill>
                  <a:schemeClr val="bg1"/>
                </a:solidFill>
              </a:rPr>
              <a:t>Called for decisions</a:t>
            </a:r>
          </a:p>
          <a:p>
            <a:pPr lvl="1">
              <a:spcBef>
                <a:spcPts val="0"/>
              </a:spcBef>
              <a:spcAft>
                <a:spcPts val="0"/>
              </a:spcAft>
              <a:buClr>
                <a:schemeClr val="bg1"/>
              </a:buClr>
              <a:buSzPct val="100000"/>
            </a:pPr>
            <a:r>
              <a:rPr lang="en-US" sz="2800" dirty="0">
                <a:solidFill>
                  <a:schemeClr val="bg1"/>
                </a:solidFill>
              </a:rPr>
              <a:t>I Kings 18:21 – “How long will you go limping”</a:t>
            </a:r>
          </a:p>
          <a:p>
            <a:pPr lvl="1">
              <a:spcBef>
                <a:spcPts val="0"/>
              </a:spcBef>
              <a:spcAft>
                <a:spcPts val="0"/>
              </a:spcAft>
              <a:buClr>
                <a:schemeClr val="bg1"/>
              </a:buClr>
              <a:buSzPct val="100000"/>
            </a:pPr>
            <a:r>
              <a:rPr lang="en-US" sz="2800" dirty="0">
                <a:solidFill>
                  <a:schemeClr val="bg1"/>
                </a:solidFill>
              </a:rPr>
              <a:t>Matthew 6:24 – “No one can serve two masters"</a:t>
            </a:r>
          </a:p>
        </p:txBody>
      </p:sp>
    </p:spTree>
    <p:extLst>
      <p:ext uri="{BB962C8B-B14F-4D97-AF65-F5344CB8AC3E}">
        <p14:creationId xmlns:p14="http://schemas.microsoft.com/office/powerpoint/2010/main" val="353273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E7C06-BCD1-18CF-E09D-D6F80A9475D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B13BCB4-1BDC-1E2D-5A7C-4B025197AE1A}"/>
              </a:ext>
            </a:extLst>
          </p:cNvPr>
          <p:cNvSpPr>
            <a:spLocks noGrp="1"/>
          </p:cNvSpPr>
          <p:nvPr>
            <p:ph type="title"/>
          </p:nvPr>
        </p:nvSpPr>
        <p:spPr>
          <a:xfrm>
            <a:off x="457200" y="457200"/>
            <a:ext cx="8006319" cy="707886"/>
          </a:xfrm>
        </p:spPr>
        <p:txBody>
          <a:bodyPr>
            <a:spAutoFit/>
          </a:bodyPr>
          <a:lstStyle/>
          <a:p>
            <a:r>
              <a:rPr lang="en-US" sz="4000" b="1" cap="none" dirty="0">
                <a:solidFill>
                  <a:schemeClr val="bg1"/>
                </a:solidFill>
              </a:rPr>
              <a:t>Jesus Was Like Jeremiah</a:t>
            </a:r>
            <a:endParaRPr lang="en-US" sz="2000" b="1" cap="none" dirty="0">
              <a:solidFill>
                <a:schemeClr val="bg1"/>
              </a:solidFill>
            </a:endParaRPr>
          </a:p>
        </p:txBody>
      </p:sp>
      <p:sp>
        <p:nvSpPr>
          <p:cNvPr id="5" name="Content Placeholder 4">
            <a:extLst>
              <a:ext uri="{FF2B5EF4-FFF2-40B4-BE49-F238E27FC236}">
                <a16:creationId xmlns:a16="http://schemas.microsoft.com/office/drawing/2014/main" id="{CF61B7C7-8B62-7E54-A7BA-9C05E5051506}"/>
              </a:ext>
            </a:extLst>
          </p:cNvPr>
          <p:cNvSpPr>
            <a:spLocks noGrp="1"/>
          </p:cNvSpPr>
          <p:nvPr>
            <p:ph idx="1"/>
          </p:nvPr>
        </p:nvSpPr>
        <p:spPr>
          <a:xfrm>
            <a:off x="457200" y="1371600"/>
            <a:ext cx="8659368" cy="4912114"/>
          </a:xfrm>
        </p:spPr>
        <p:txBody>
          <a:bodyPr wrap="square">
            <a:spAutoFit/>
          </a:bodyPr>
          <a:lstStyle/>
          <a:p>
            <a:pPr>
              <a:lnSpc>
                <a:spcPct val="90000"/>
              </a:lnSpc>
              <a:spcBef>
                <a:spcPts val="0"/>
              </a:spcBef>
              <a:spcAft>
                <a:spcPts val="0"/>
              </a:spcAft>
              <a:buClr>
                <a:schemeClr val="bg1"/>
              </a:buClr>
              <a:buSzPct val="100000"/>
            </a:pPr>
            <a:r>
              <a:rPr lang="en-US" sz="2800" dirty="0">
                <a:solidFill>
                  <a:schemeClr val="bg1"/>
                </a:solidFill>
              </a:rPr>
              <a:t>Matthew 16:13-14 – “Some say … Jeremiah"</a:t>
            </a:r>
          </a:p>
          <a:p>
            <a:pPr marL="0" indent="0">
              <a:lnSpc>
                <a:spcPct val="90000"/>
              </a:lnSpc>
              <a:spcBef>
                <a:spcPts val="0"/>
              </a:spcBef>
              <a:spcAft>
                <a:spcPts val="0"/>
              </a:spcAft>
              <a:buClr>
                <a:schemeClr val="bg1"/>
              </a:buClr>
              <a:buSzPct val="100000"/>
              <a:buNone/>
            </a:pPr>
            <a:r>
              <a:rPr lang="en-US" sz="3200" b="1" dirty="0">
                <a:solidFill>
                  <a:schemeClr val="bg1"/>
                </a:solidFill>
              </a:rPr>
              <a:t>They wept for the lost</a:t>
            </a:r>
            <a:r>
              <a:rPr lang="en-US" sz="2800" dirty="0">
                <a:solidFill>
                  <a:schemeClr val="bg1"/>
                </a:solidFill>
              </a:rPr>
              <a:t> (see Lamentations)</a:t>
            </a:r>
          </a:p>
          <a:p>
            <a:pPr lvl="1">
              <a:lnSpc>
                <a:spcPct val="90000"/>
              </a:lnSpc>
              <a:spcBef>
                <a:spcPts val="0"/>
              </a:spcBef>
              <a:spcAft>
                <a:spcPts val="0"/>
              </a:spcAft>
              <a:buClr>
                <a:schemeClr val="bg1"/>
              </a:buClr>
              <a:buSzPct val="100000"/>
            </a:pPr>
            <a:r>
              <a:rPr lang="en-US" sz="2800" dirty="0">
                <a:solidFill>
                  <a:schemeClr val="bg1"/>
                </a:solidFill>
              </a:rPr>
              <a:t>Luke 19:41-42 – “he wept over it”</a:t>
            </a:r>
          </a:p>
          <a:p>
            <a:pPr marL="0" indent="0">
              <a:lnSpc>
                <a:spcPct val="90000"/>
              </a:lnSpc>
              <a:spcBef>
                <a:spcPts val="0"/>
              </a:spcBef>
              <a:spcAft>
                <a:spcPts val="0"/>
              </a:spcAft>
              <a:buClr>
                <a:schemeClr val="bg1"/>
              </a:buClr>
              <a:buSzPct val="100000"/>
              <a:buNone/>
            </a:pPr>
            <a:r>
              <a:rPr lang="en-US" sz="3200" b="1" dirty="0">
                <a:solidFill>
                  <a:schemeClr val="bg1"/>
                </a:solidFill>
              </a:rPr>
              <a:t>A friend of sinners</a:t>
            </a:r>
          </a:p>
          <a:p>
            <a:pPr lvl="1">
              <a:lnSpc>
                <a:spcPct val="90000"/>
              </a:lnSpc>
              <a:spcBef>
                <a:spcPts val="0"/>
              </a:spcBef>
              <a:spcAft>
                <a:spcPts val="0"/>
              </a:spcAft>
              <a:buClr>
                <a:schemeClr val="bg1"/>
              </a:buClr>
              <a:buSzPct val="100000"/>
            </a:pPr>
            <a:r>
              <a:rPr lang="en-US" sz="2800" dirty="0">
                <a:solidFill>
                  <a:schemeClr val="bg1"/>
                </a:solidFill>
              </a:rPr>
              <a:t>Jeremiah 24:6-7 – “they shall return to me …”</a:t>
            </a:r>
          </a:p>
          <a:p>
            <a:pPr lvl="1">
              <a:lnSpc>
                <a:spcPct val="90000"/>
              </a:lnSpc>
              <a:spcBef>
                <a:spcPts val="0"/>
              </a:spcBef>
              <a:spcAft>
                <a:spcPts val="0"/>
              </a:spcAft>
              <a:buClr>
                <a:schemeClr val="bg1"/>
              </a:buClr>
              <a:buSzPct val="100000"/>
            </a:pPr>
            <a:r>
              <a:rPr lang="en-US" sz="2800" dirty="0">
                <a:solidFill>
                  <a:schemeClr val="bg1"/>
                </a:solidFill>
              </a:rPr>
              <a:t>Matthew 23:37 – “… would I have gathered your children …“</a:t>
            </a:r>
          </a:p>
          <a:p>
            <a:pPr marL="0" indent="0">
              <a:lnSpc>
                <a:spcPct val="90000"/>
              </a:lnSpc>
              <a:spcBef>
                <a:spcPts val="0"/>
              </a:spcBef>
              <a:spcAft>
                <a:spcPts val="0"/>
              </a:spcAft>
              <a:buClr>
                <a:schemeClr val="bg1"/>
              </a:buClr>
              <a:buSzPct val="100000"/>
              <a:buNone/>
            </a:pPr>
            <a:r>
              <a:rPr lang="en-US" sz="3200" b="1" dirty="0">
                <a:solidFill>
                  <a:schemeClr val="bg1"/>
                </a:solidFill>
              </a:rPr>
              <a:t>A prophet to warn the people</a:t>
            </a:r>
          </a:p>
          <a:p>
            <a:pPr lvl="1">
              <a:lnSpc>
                <a:spcPct val="90000"/>
              </a:lnSpc>
              <a:spcBef>
                <a:spcPts val="0"/>
              </a:spcBef>
              <a:spcAft>
                <a:spcPts val="0"/>
              </a:spcAft>
              <a:buClr>
                <a:schemeClr val="bg1"/>
              </a:buClr>
              <a:buSzPct val="100000"/>
            </a:pPr>
            <a:r>
              <a:rPr lang="en-US" sz="2800" dirty="0">
                <a:solidFill>
                  <a:schemeClr val="bg1"/>
                </a:solidFill>
              </a:rPr>
              <a:t>Jeremiah 1:4-8 – “… a prophet to the nations”</a:t>
            </a:r>
          </a:p>
          <a:p>
            <a:pPr lvl="1">
              <a:lnSpc>
                <a:spcPct val="90000"/>
              </a:lnSpc>
              <a:spcBef>
                <a:spcPts val="0"/>
              </a:spcBef>
              <a:spcAft>
                <a:spcPts val="0"/>
              </a:spcAft>
              <a:buClr>
                <a:schemeClr val="bg1"/>
              </a:buClr>
              <a:buSzPct val="100000"/>
            </a:pPr>
            <a:r>
              <a:rPr lang="en-US" sz="2800" dirty="0">
                <a:solidFill>
                  <a:schemeClr val="bg1"/>
                </a:solidFill>
              </a:rPr>
              <a:t>Acts 3:22 – “The Lord God will raise up for you a prophet …”</a:t>
            </a:r>
          </a:p>
        </p:txBody>
      </p:sp>
    </p:spTree>
    <p:extLst>
      <p:ext uri="{BB962C8B-B14F-4D97-AF65-F5344CB8AC3E}">
        <p14:creationId xmlns:p14="http://schemas.microsoft.com/office/powerpoint/2010/main" val="298535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29634-2D12-9BEF-E21C-92E59CEAA696}"/>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23BC561-9933-5081-79AC-58E20A9BFBEC}"/>
              </a:ext>
            </a:extLst>
          </p:cNvPr>
          <p:cNvSpPr>
            <a:spLocks noGrp="1"/>
          </p:cNvSpPr>
          <p:nvPr>
            <p:ph idx="1"/>
          </p:nvPr>
        </p:nvSpPr>
        <p:spPr>
          <a:xfrm>
            <a:off x="457200" y="1371600"/>
            <a:ext cx="8419289" cy="3785652"/>
          </a:xfrm>
        </p:spPr>
        <p:txBody>
          <a:bodyPr>
            <a:spAutoFit/>
          </a:bodyPr>
          <a:lstStyle/>
          <a:p>
            <a:pPr>
              <a:lnSpc>
                <a:spcPct val="90000"/>
              </a:lnSpc>
              <a:buClr>
                <a:schemeClr val="bg1"/>
              </a:buClr>
              <a:buSzPct val="100000"/>
              <a:buFont typeface="Arial" panose="020B0604020202020204" pitchFamily="34" charset="0"/>
              <a:buChar char="►"/>
            </a:pPr>
            <a:r>
              <a:rPr lang="en-US" sz="2800" dirty="0">
                <a:solidFill>
                  <a:schemeClr val="bg1"/>
                </a:solidFill>
              </a:rPr>
              <a:t>Jesus Was Like God</a:t>
            </a:r>
          </a:p>
          <a:p>
            <a:pPr>
              <a:lnSpc>
                <a:spcPct val="90000"/>
              </a:lnSpc>
              <a:buClr>
                <a:schemeClr val="bg1"/>
              </a:buClr>
              <a:buSzPct val="100000"/>
              <a:buFont typeface="Arial" panose="020B0604020202020204" pitchFamily="34" charset="0"/>
              <a:buChar char="►"/>
            </a:pPr>
            <a:r>
              <a:rPr lang="en-US" sz="2800" dirty="0">
                <a:solidFill>
                  <a:schemeClr val="bg1"/>
                </a:solidFill>
              </a:rPr>
              <a:t>Jesus Existed In The Form Of God</a:t>
            </a:r>
          </a:p>
          <a:p>
            <a:pPr>
              <a:lnSpc>
                <a:spcPct val="90000"/>
              </a:lnSpc>
              <a:buClr>
                <a:schemeClr val="bg1"/>
              </a:buClr>
              <a:buSzPct val="100000"/>
              <a:buFont typeface="Arial" panose="020B0604020202020204" pitchFamily="34" charset="0"/>
              <a:buChar char="►"/>
            </a:pPr>
            <a:r>
              <a:rPr lang="en-US" sz="2800" dirty="0">
                <a:solidFill>
                  <a:schemeClr val="bg1"/>
                </a:solidFill>
              </a:rPr>
              <a:t>Jesus Became Like A Man</a:t>
            </a:r>
          </a:p>
          <a:p>
            <a:pPr>
              <a:lnSpc>
                <a:spcPct val="90000"/>
              </a:lnSpc>
              <a:buClr>
                <a:schemeClr val="bg1"/>
              </a:buClr>
              <a:buSzPct val="100000"/>
              <a:buFont typeface="Arial" panose="020B0604020202020204" pitchFamily="34" charset="0"/>
              <a:buChar char="►"/>
            </a:pPr>
            <a:r>
              <a:rPr lang="en-US" sz="2800" dirty="0">
                <a:solidFill>
                  <a:schemeClr val="bg1"/>
                </a:solidFill>
              </a:rPr>
              <a:t>Jesus Had Human Characteristics</a:t>
            </a:r>
          </a:p>
          <a:p>
            <a:pPr>
              <a:lnSpc>
                <a:spcPct val="90000"/>
              </a:lnSpc>
              <a:buClr>
                <a:schemeClr val="bg1"/>
              </a:buClr>
              <a:buSzPct val="100000"/>
              <a:buFont typeface="Arial" panose="020B0604020202020204" pitchFamily="34" charset="0"/>
              <a:buChar char="►"/>
            </a:pPr>
            <a:r>
              <a:rPr lang="en-US" sz="2800" dirty="0">
                <a:solidFill>
                  <a:schemeClr val="bg1"/>
                </a:solidFill>
              </a:rPr>
              <a:t>Jesus Was Like John The Baptist</a:t>
            </a:r>
          </a:p>
          <a:p>
            <a:pPr>
              <a:lnSpc>
                <a:spcPct val="90000"/>
              </a:lnSpc>
              <a:buClr>
                <a:schemeClr val="bg1"/>
              </a:buClr>
              <a:buSzPct val="100000"/>
              <a:buFont typeface="Arial" panose="020B0604020202020204" pitchFamily="34" charset="0"/>
              <a:buChar char="►"/>
            </a:pPr>
            <a:r>
              <a:rPr lang="en-US" sz="2800" dirty="0">
                <a:solidFill>
                  <a:schemeClr val="bg1"/>
                </a:solidFill>
              </a:rPr>
              <a:t>Jesus Was Like Elijah</a:t>
            </a:r>
          </a:p>
          <a:p>
            <a:pPr>
              <a:lnSpc>
                <a:spcPct val="90000"/>
              </a:lnSpc>
              <a:buClr>
                <a:schemeClr val="bg1"/>
              </a:buClr>
              <a:buSzPct val="100000"/>
              <a:buFont typeface="Arial" panose="020B0604020202020204" pitchFamily="34" charset="0"/>
              <a:buChar char="►"/>
            </a:pPr>
            <a:r>
              <a:rPr lang="en-US" sz="2800" dirty="0">
                <a:solidFill>
                  <a:schemeClr val="bg1"/>
                </a:solidFill>
              </a:rPr>
              <a:t>Jesus Was Like Jeremiah</a:t>
            </a:r>
          </a:p>
        </p:txBody>
      </p:sp>
      <p:sp>
        <p:nvSpPr>
          <p:cNvPr id="3" name="Title 1">
            <a:extLst>
              <a:ext uri="{FF2B5EF4-FFF2-40B4-BE49-F238E27FC236}">
                <a16:creationId xmlns:a16="http://schemas.microsoft.com/office/drawing/2014/main" id="{AFB5EFDB-2F58-A1AD-E52B-4A73F843A223}"/>
              </a:ext>
            </a:extLst>
          </p:cNvPr>
          <p:cNvSpPr txBox="1">
            <a:spLocks/>
          </p:cNvSpPr>
          <p:nvPr/>
        </p:nvSpPr>
        <p:spPr>
          <a:xfrm>
            <a:off x="457200" y="457200"/>
            <a:ext cx="8268342" cy="707886"/>
          </a:xfrm>
          <a:prstGeom prst="rect">
            <a:avLst/>
          </a:prstGeom>
          <a:ln>
            <a:noFill/>
          </a:ln>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buClrTx/>
              <a:buFontTx/>
            </a:pPr>
            <a:r>
              <a:rPr lang="en-US" sz="4000" b="1" cap="none" dirty="0">
                <a:ln w="6600">
                  <a:noFill/>
                  <a:prstDash val="solid"/>
                </a:ln>
                <a:solidFill>
                  <a:schemeClr val="bg1"/>
                </a:solidFill>
              </a:rPr>
              <a:t>Now We Know Jesus More Fully</a:t>
            </a:r>
          </a:p>
        </p:txBody>
      </p:sp>
    </p:spTree>
    <p:extLst>
      <p:ext uri="{BB962C8B-B14F-4D97-AF65-F5344CB8AC3E}">
        <p14:creationId xmlns:p14="http://schemas.microsoft.com/office/powerpoint/2010/main" val="420974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Futuristic Background">
  <a:themeElements>
    <a:clrScheme name="Simple Light">
      <a:dk1>
        <a:srgbClr val="001633"/>
      </a:dk1>
      <a:lt1>
        <a:srgbClr val="FFFFFF"/>
      </a:lt1>
      <a:dk2>
        <a:srgbClr val="85D5E6"/>
      </a:dk2>
      <a:lt2>
        <a:srgbClr val="FFAB40"/>
      </a:lt2>
      <a:accent1>
        <a:srgbClr val="FFAB40"/>
      </a:accent1>
      <a:accent2>
        <a:srgbClr val="85D5E6"/>
      </a:accent2>
      <a:accent3>
        <a:srgbClr val="78909C"/>
      </a:accent3>
      <a:accent4>
        <a:srgbClr val="FFAB40"/>
      </a:accent4>
      <a:accent5>
        <a:srgbClr val="0097A7"/>
      </a:accent5>
      <a:accent6>
        <a:srgbClr val="001633"/>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uturistic Background" id="{B4EB10F4-D8FC-494A-A101-3CCC25437407}" vid="{3C480D69-81EB-425F-B472-87537949D179}"/>
    </a:ext>
  </a:ext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Futuristic Background</Template>
  <TotalTime>1203</TotalTime>
  <Words>3813</Words>
  <Application>Microsoft Office PowerPoint</Application>
  <PresentationFormat>On-screen Show (4:3)</PresentationFormat>
  <Paragraphs>217</Paragraphs>
  <Slides>12</Slides>
  <Notes>11</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12</vt:i4>
      </vt:variant>
    </vt:vector>
  </HeadingPairs>
  <TitlesOfParts>
    <vt:vector size="24" baseType="lpstr">
      <vt:lpstr>Aptos</vt:lpstr>
      <vt:lpstr>Arial</vt:lpstr>
      <vt:lpstr>Century Gothic</vt:lpstr>
      <vt:lpstr>Montserrat</vt:lpstr>
      <vt:lpstr>Montserrat ExtraBold</vt:lpstr>
      <vt:lpstr>Montserrat Medium</vt:lpstr>
      <vt:lpstr>Proxima Nova</vt:lpstr>
      <vt:lpstr>Proxima Nova Semibold</vt:lpstr>
      <vt:lpstr>Wingdings 3</vt:lpstr>
      <vt:lpstr>Futuristic Background</vt:lpstr>
      <vt:lpstr>Slidesgo Final Pages</vt:lpstr>
      <vt:lpstr>Slice</vt:lpstr>
      <vt:lpstr>Getting To Know Jesus</vt:lpstr>
      <vt:lpstr>Jesus Was Like God</vt:lpstr>
      <vt:lpstr>Jesus Existed In The Form Of God</vt:lpstr>
      <vt:lpstr>Jesus Became Like A Man</vt:lpstr>
      <vt:lpstr>Jesus Had Human Characteristics</vt:lpstr>
      <vt:lpstr>Jesus Was Like John The Baptist</vt:lpstr>
      <vt:lpstr>Jesus Was Like Elijah</vt:lpstr>
      <vt:lpstr>Jesus Was Like Jeremiah</vt:lpstr>
      <vt:lpstr>PowerPoint Presentation</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To Know Jesus</dc:title>
  <dc:creator>Richard Lidh; Gailen Evans</dc:creator>
  <cp:lastModifiedBy>Richard Lidh</cp:lastModifiedBy>
  <cp:revision>28</cp:revision>
  <cp:lastPrinted>2025-07-05T04:11:55Z</cp:lastPrinted>
  <dcterms:created xsi:type="dcterms:W3CDTF">2025-04-04T02:48:56Z</dcterms:created>
  <dcterms:modified xsi:type="dcterms:W3CDTF">2025-08-16T18:39:19Z</dcterms:modified>
</cp:coreProperties>
</file>